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3C8742-47CE-4D85-875C-F963D325590A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E2FC68-4765-46C1-9543-7A976EF8C6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39372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Героический подвиг защитников Ленинграда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в годы Великой Отечественной войны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"/>
            <a:ext cx="87207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888432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Много мемориальных мест создали ленинградцы в </a:t>
            </a:r>
            <a:r>
              <a:rPr lang="ru-RU" sz="2600" dirty="0" smtClean="0">
                <a:solidFill>
                  <a:schemeClr val="bg1"/>
                </a:solidFill>
              </a:rPr>
              <a:t>память </a:t>
            </a:r>
            <a:r>
              <a:rPr lang="ru-RU" sz="2600" dirty="0" smtClean="0">
                <a:solidFill>
                  <a:schemeClr val="bg1"/>
                </a:solidFill>
              </a:rPr>
              <a:t>о победе, одержанной над фашистами.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Через 5 месяцев после победы над Германией — 7 </a:t>
            </a:r>
            <a:r>
              <a:rPr lang="ru-RU" sz="2600" dirty="0" smtClean="0">
                <a:solidFill>
                  <a:schemeClr val="bg1"/>
                </a:solidFill>
              </a:rPr>
              <a:t>октября </a:t>
            </a:r>
            <a:r>
              <a:rPr lang="ru-RU" sz="2600" dirty="0" smtClean="0">
                <a:solidFill>
                  <a:schemeClr val="bg1"/>
                </a:solidFill>
              </a:rPr>
              <a:t>1945 г. — горожане вышли на закладку двух </a:t>
            </a:r>
            <a:r>
              <a:rPr lang="ru-RU" sz="2600" dirty="0" smtClean="0">
                <a:solidFill>
                  <a:schemeClr val="bg1"/>
                </a:solidFill>
              </a:rPr>
              <a:t>парков </a:t>
            </a:r>
            <a:r>
              <a:rPr lang="ru-RU" sz="2600" dirty="0" smtClean="0">
                <a:solidFill>
                  <a:schemeClr val="bg1"/>
                </a:solidFill>
              </a:rPr>
              <a:t>Победы: Московского — недалеко от края обороны города и Приморского парка Победы — в западной части Крестовского острова. 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i="1" u="sng" dirty="0" smtClean="0"/>
              <a:t>Приморский </a:t>
            </a:r>
            <a:r>
              <a:rPr lang="ru-RU" sz="2600" i="1" u="sng" dirty="0" smtClean="0"/>
              <a:t>парк Победы в Петербурге на 115 га больше </a:t>
            </a:r>
            <a:r>
              <a:rPr lang="ru-RU" sz="2600" i="1" u="sng" dirty="0" smtClean="0"/>
              <a:t>Московского</a:t>
            </a:r>
            <a:r>
              <a:rPr lang="ru-RU" sz="2600" i="1" u="sng" dirty="0" smtClean="0"/>
              <a:t>. Вычислите площади этих парков, если известно, что площадь </a:t>
            </a:r>
            <a:r>
              <a:rPr lang="ru-RU" sz="2600" i="1" u="sng" dirty="0" smtClean="0"/>
              <a:t>1/5  </a:t>
            </a:r>
            <a:r>
              <a:rPr lang="ru-RU" sz="2600" i="1" u="sng" dirty="0" smtClean="0"/>
              <a:t>Приморского парка на 27 га больше </a:t>
            </a:r>
            <a:r>
              <a:rPr lang="ru-RU" sz="2600" i="1" u="sng" dirty="0" smtClean="0"/>
              <a:t>1/7 </a:t>
            </a:r>
            <a:r>
              <a:rPr lang="ru-RU" sz="2600" i="1" u="sng" dirty="0" smtClean="0"/>
              <a:t>Московского парка.</a:t>
            </a:r>
            <a:endParaRPr lang="ru-RU" sz="2600" dirty="0" smtClean="0"/>
          </a:p>
          <a:p>
            <a:r>
              <a:rPr lang="ru-RU" sz="2600" i="1" dirty="0" smtClean="0"/>
              <a:t> 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Памятники Ленинграда,</a:t>
            </a:r>
            <a:br>
              <a:rPr lang="ru-RU" sz="3100" dirty="0" smtClean="0"/>
            </a:br>
            <a:r>
              <a:rPr lang="ru-RU" sz="3100" dirty="0" smtClean="0"/>
              <a:t>воздвигнутые в память о защитниках города в 1941-1944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459985" cy="35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 20-летию победы в Великой Отечественной войне, 9 мая 1965 г. десятки тысяч ленинградцев посадили пер­вые деревья на двухсоткилометровом Зеленом поясе Сла­вы, проходящем по границе кольца блокады города. По­степенно в поясе Славы были поставлены памятники. Они также были возведены на </a:t>
            </a:r>
            <a:r>
              <a:rPr lang="ru-RU" dirty="0" err="1" smtClean="0"/>
              <a:t>Ораниенбаумском</a:t>
            </a:r>
            <a:r>
              <a:rPr lang="ru-RU" dirty="0" smtClean="0"/>
              <a:t> плацдарме и на Дороге жизни.</a:t>
            </a:r>
          </a:p>
          <a:p>
            <a:r>
              <a:rPr lang="ru-RU" dirty="0" smtClean="0"/>
              <a:t> </a:t>
            </a:r>
          </a:p>
          <a:p>
            <a:r>
              <a:rPr lang="ru-RU" i="1" u="sng" dirty="0" smtClean="0"/>
              <a:t>В Зеленом поясе Славы ленинградцами поставлено в 2" раза</a:t>
            </a:r>
            <a:endParaRPr lang="ru-RU" dirty="0" smtClean="0"/>
          </a:p>
          <a:p>
            <a:r>
              <a:rPr lang="ru-RU" i="1" u="sng" dirty="0" smtClean="0"/>
              <a:t>больше памятников, чем на </a:t>
            </a:r>
            <a:r>
              <a:rPr lang="ru-RU" i="1" u="sng" dirty="0" err="1" smtClean="0"/>
              <a:t>Ораниенбаумском</a:t>
            </a:r>
            <a:r>
              <a:rPr lang="ru-RU" i="1" u="sng" dirty="0" smtClean="0"/>
              <a:t> плацдарме. На Дороге жизни — на 19 меньше, чем в поясе </a:t>
            </a:r>
            <a:r>
              <a:rPr lang="ru-RU" i="1" u="sng" dirty="0" err="1" smtClean="0"/>
              <a:t>Слааы</a:t>
            </a:r>
            <a:r>
              <a:rPr lang="ru-RU" i="1" u="sng" dirty="0" smtClean="0"/>
              <a:t>. Сколько </a:t>
            </a:r>
            <a:r>
              <a:rPr lang="ru-RU" i="1" u="sng" dirty="0" smtClean="0"/>
              <a:t>памятников </a:t>
            </a:r>
            <a:r>
              <a:rPr lang="ru-RU" i="1" u="sng" dirty="0" smtClean="0"/>
              <a:t>поставили ленинградцы на рубежах города, если из­вестно, что в поясе Славы и вдоль Дороги жизни их поставили на 24 больше, чем на </a:t>
            </a:r>
            <a:r>
              <a:rPr lang="ru-RU" i="1" u="sng" dirty="0" err="1" smtClean="0"/>
              <a:t>Ораниенбаумском</a:t>
            </a:r>
            <a:r>
              <a:rPr lang="ru-RU" i="1" u="sng" dirty="0" smtClean="0"/>
              <a:t> плацдарме?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Московский проспект завершает площадь Победы, яв­ляющаяся южными воротами Ленинграда. Рядом с ними в годы войны проходил передний край обороны, размеща­лись оборонительные сооружения и артиллерийские </a:t>
            </a:r>
            <a:r>
              <a:rPr lang="ru-RU" sz="3100" dirty="0" smtClean="0"/>
              <a:t>позиции</a:t>
            </a:r>
            <a:r>
              <a:rPr lang="ru-RU" sz="3100" dirty="0" smtClean="0"/>
              <a:t>.</a:t>
            </a:r>
          </a:p>
          <a:p>
            <a:r>
              <a:rPr lang="ru-RU" sz="3100" dirty="0" smtClean="0"/>
              <a:t>В центре площади в 1957 г. был заложен </a:t>
            </a:r>
            <a:r>
              <a:rPr lang="ru-RU" sz="3100" dirty="0" smtClean="0"/>
              <a:t>монумент </a:t>
            </a:r>
            <a:r>
              <a:rPr lang="ru-RU" sz="3100" dirty="0" smtClean="0"/>
              <a:t>в честь защитников Ленинграда</a:t>
            </a:r>
            <a:r>
              <a:rPr lang="ru-RU" sz="3100" dirty="0" smtClean="0"/>
              <a:t>.</a:t>
            </a:r>
            <a:r>
              <a:rPr lang="ru-RU" sz="3100" dirty="0" smtClean="0"/>
              <a:t> В центре монумента возвышается 48-метровый </a:t>
            </a:r>
            <a:r>
              <a:rPr lang="ru-RU" sz="3100" dirty="0" smtClean="0"/>
              <a:t>гранитный </a:t>
            </a:r>
            <a:r>
              <a:rPr lang="ru-RU" sz="3100" dirty="0" smtClean="0"/>
              <a:t>обелиск, на котором золотом горят даты 1941-1945</a:t>
            </a:r>
            <a:r>
              <a:rPr lang="ru-RU" sz="3100" dirty="0" smtClean="0"/>
              <a:t>.</a:t>
            </a:r>
            <a:r>
              <a:rPr lang="ru-RU" sz="3100" dirty="0" smtClean="0"/>
              <a:t> В 1978 г. на глубине в 20 м был открыт памятный зал. На его стенах — карта боевых действий, знамена боевых частей, балтийских кораблей, партизанских отрядов, </a:t>
            </a:r>
            <a:r>
              <a:rPr lang="ru-RU" sz="3100" dirty="0" smtClean="0"/>
              <a:t>фабрик </a:t>
            </a:r>
            <a:r>
              <a:rPr lang="ru-RU" sz="3100" dirty="0" smtClean="0"/>
              <a:t>и заводов, рабочие которых обороняли город</a:t>
            </a:r>
            <a:r>
              <a:rPr lang="ru-RU" sz="3100" dirty="0" smtClean="0"/>
              <a:t>.</a:t>
            </a:r>
            <a:r>
              <a:rPr lang="ru-RU" sz="3100" dirty="0" smtClean="0"/>
              <a:t> На мраморных досках зала высечены имена Героев </a:t>
            </a:r>
            <a:r>
              <a:rPr lang="ru-RU" sz="3100" dirty="0" smtClean="0"/>
              <a:t>Советского </a:t>
            </a:r>
            <a:r>
              <a:rPr lang="ru-RU" sz="3100" dirty="0" smtClean="0"/>
              <a:t>Союза, получивших это звание в боях за Ленин­град.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"/>
            <a:ext cx="3810000" cy="64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ru-RU" i="1" u="sng" dirty="0" smtClean="0"/>
              <a:t>Число участников обороны Ленинграда, получивших звание </a:t>
            </a:r>
            <a:r>
              <a:rPr lang="ru-RU" i="1" u="sng" dirty="0" smtClean="0"/>
              <a:t>Героя</a:t>
            </a:r>
            <a:r>
              <a:rPr lang="ru-RU" i="1" u="sng" dirty="0" smtClean="0"/>
              <a:t>, выражается трехзначным числом, у которого число сотен в 3 раза больше числа единиц, а число десятков на 1 меньше числа сотен. Если бы в этом числе поменять местами число </a:t>
            </a:r>
            <a:r>
              <a:rPr lang="ru-RU" i="1" u="sng" dirty="0" smtClean="0"/>
              <a:t>сотен </a:t>
            </a:r>
            <a:r>
              <a:rPr lang="ru-RU" i="1" u="sng" dirty="0" smtClean="0"/>
              <a:t>и число единиц, то новое число оказалось бы меньше </a:t>
            </a:r>
            <a:r>
              <a:rPr lang="ru-RU" i="1" u="sng" dirty="0" smtClean="0"/>
              <a:t>искомого </a:t>
            </a:r>
            <a:r>
              <a:rPr lang="ru-RU" i="1" u="sng" dirty="0" smtClean="0"/>
              <a:t>на 396. Сколько человек заслужили звание Героя </a:t>
            </a:r>
            <a:r>
              <a:rPr lang="ru-RU" i="1" u="sng" dirty="0" smtClean="0"/>
              <a:t>Советского </a:t>
            </a:r>
            <a:r>
              <a:rPr lang="ru-RU" i="1" u="sng" dirty="0" smtClean="0"/>
              <a:t>Союза в боях за Ленинград?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88640"/>
            <a:ext cx="8999538" cy="65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Вечен ваш подвиг в сердцах поколений грядущих.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Гордым героям бессмертная слава. </a:t>
            </a:r>
            <a:r>
              <a:rPr lang="ru-RU" sz="4400" i="1" dirty="0" smtClean="0">
                <a:solidFill>
                  <a:schemeClr val="tx1"/>
                </a:solidFill>
              </a:rPr>
              <a:t>…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56" y="116632"/>
            <a:ext cx="8929140" cy="669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>
              <a:buNone/>
            </a:pPr>
            <a:r>
              <a:rPr lang="ru-RU" dirty="0"/>
              <a:t>27 июня 1941 г., через </a:t>
            </a:r>
            <a:r>
              <a:rPr lang="ru-RU" i="1" dirty="0"/>
              <a:t>5 </a:t>
            </a:r>
            <a:r>
              <a:rPr lang="ru-RU" dirty="0"/>
              <a:t>дней после нападения </a:t>
            </a:r>
            <a:r>
              <a:rPr lang="ru-RU" dirty="0" smtClean="0"/>
              <a:t>фашистской </a:t>
            </a:r>
            <a:r>
              <a:rPr lang="ru-RU" dirty="0"/>
              <a:t>Германии на нашу страну, в Ленинграде стали формировать народное ополчение для защиты города,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которое </a:t>
            </a:r>
            <a:r>
              <a:rPr lang="ru-RU" dirty="0"/>
              <a:t>вошло около 200 тыс. ленинградцев. Мирные </a:t>
            </a:r>
            <a:r>
              <a:rPr lang="ru-RU" dirty="0" smtClean="0"/>
              <a:t>горожане</a:t>
            </a:r>
            <a:r>
              <a:rPr lang="ru-RU" dirty="0"/>
              <a:t>, имеющие лишь гражданские профессии, спешно осваивали нужные на войне специальности. Из </a:t>
            </a:r>
            <a:r>
              <a:rPr lang="ru-RU" dirty="0" smtClean="0"/>
              <a:t>ополченцев </a:t>
            </a:r>
            <a:r>
              <a:rPr lang="ru-RU" dirty="0"/>
              <a:t>были сформированы дивизии, отдельные артиллерийско-пулеметные батальоны и партизанские полки.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575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i="1" u="sng" dirty="0"/>
              <a:t>Для отпора фашистским войскам ленинградцы создали </a:t>
            </a:r>
            <a:r>
              <a:rPr lang="ru-RU" i="1" u="sng" dirty="0" smtClean="0"/>
              <a:t>артиллерийско-пулеметных </a:t>
            </a:r>
            <a:r>
              <a:rPr lang="ru-RU" i="1" u="sng" dirty="0"/>
              <a:t>батальонов в </a:t>
            </a:r>
            <a:r>
              <a:rPr lang="ru-RU" i="1" u="sng" dirty="0" smtClean="0"/>
              <a:t>1,6  </a:t>
            </a:r>
            <a:r>
              <a:rPr lang="ru-RU" i="1" u="sng" dirty="0"/>
              <a:t>больше, чем </a:t>
            </a:r>
            <a:r>
              <a:rPr lang="ru-RU" i="1" u="sng" dirty="0" smtClean="0"/>
              <a:t>дивизий</a:t>
            </a:r>
            <a:r>
              <a:rPr lang="ru-RU" i="1" u="sng" dirty="0"/>
              <a:t>. Партизанских полков — на 9 меньше, чем артиллерийско-пулеметных батальонов. Сколько подразделений вошло в ополчение, если известно, что дивизий было создано на 3 </a:t>
            </a:r>
            <a:r>
              <a:rPr lang="ru-RU" i="1" u="sng" dirty="0" smtClean="0"/>
              <a:t>больше</a:t>
            </a:r>
            <a:r>
              <a:rPr lang="ru-RU" i="1" u="sng" dirty="0"/>
              <a:t>, чем партизанских полков?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826856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5283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Город готовился к встрече с неприятелем. На </a:t>
            </a:r>
            <a:r>
              <a:rPr lang="ru-RU" dirty="0" smtClean="0"/>
              <a:t>строительство </a:t>
            </a:r>
            <a:r>
              <a:rPr lang="ru-RU" dirty="0"/>
              <a:t>оборонительных укреплений вышли сотни тысяч жителей города.</a:t>
            </a:r>
          </a:p>
          <a:p>
            <a:r>
              <a:rPr lang="ru-RU" dirty="0"/>
              <a:t> </a:t>
            </a:r>
          </a:p>
          <a:p>
            <a:r>
              <a:rPr lang="ru-RU" i="1" u="sng" dirty="0"/>
              <a:t>К началу 1942 г. на рубежах города были построены противотанковые рвы, протяженность которых составляла </a:t>
            </a:r>
            <a:r>
              <a:rPr lang="ru-RU" i="1" u="sng" dirty="0" smtClean="0"/>
              <a:t>41/72 от протяженности </a:t>
            </a:r>
            <a:r>
              <a:rPr lang="ru-RU" i="1" u="sng" dirty="0"/>
              <a:t>проволочных заграждений. Какой длины были </a:t>
            </a:r>
            <a:r>
              <a:rPr lang="ru-RU" i="1" u="sng" dirty="0" smtClean="0"/>
              <a:t>заграждения </a:t>
            </a:r>
            <a:r>
              <a:rPr lang="ru-RU" i="1" u="sng" dirty="0"/>
              <a:t>каждого вида, если известно, что длина </a:t>
            </a:r>
            <a:r>
              <a:rPr lang="ru-RU" i="1" u="sng" dirty="0" smtClean="0"/>
              <a:t>проволочных </a:t>
            </a:r>
            <a:r>
              <a:rPr lang="ru-RU" i="1" u="sng" dirty="0"/>
              <a:t>заграждений превышала длину противотанковых рвов на 62 км?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164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789041"/>
          </a:xfrm>
        </p:spPr>
        <p:txBody>
          <a:bodyPr/>
          <a:lstStyle/>
          <a:p>
            <a:r>
              <a:rPr lang="ru-RU" i="1" u="sng" dirty="0"/>
              <a:t>Продолжительность   блокады   Ленинграда   выражается   трехзначным числом, в котором цифра десятков на 1 меньше цифры сотен, а цифра единиц в 7 раз меньше цифры десятков. Вычислите это трехзначное число, если известно, что оно больше суммы цифр этого числа на 855.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9117593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Чтобы защитники Ленинграда могли сражаться, им необходимо было оружие и боеприпасы. Их </a:t>
            </a:r>
            <a:r>
              <a:rPr lang="ru-RU" dirty="0" smtClean="0">
                <a:solidFill>
                  <a:schemeClr val="bg1"/>
                </a:solidFill>
              </a:rPr>
              <a:t>изготавливали </a:t>
            </a:r>
            <a:r>
              <a:rPr lang="ru-RU" dirty="0">
                <a:solidFill>
                  <a:schemeClr val="bg1"/>
                </a:solidFill>
              </a:rPr>
              <a:t>на 200 предприятиях города, причем у станков вместо ушедших на фронт мужчин встали их жены, матери, дети.</a:t>
            </a:r>
          </a:p>
          <a:p>
            <a:r>
              <a:rPr lang="ru-RU" dirty="0">
                <a:solidFill>
                  <a:schemeClr val="bg1"/>
                </a:solidFill>
              </a:rPr>
              <a:t>Всего за время блокады на ленинградских заводах </a:t>
            </a:r>
            <a:r>
              <a:rPr lang="ru-RU" dirty="0" smtClean="0">
                <a:solidFill>
                  <a:schemeClr val="bg1"/>
                </a:solidFill>
              </a:rPr>
              <a:t>изготовили </a:t>
            </a:r>
            <a:r>
              <a:rPr lang="ru-RU" dirty="0">
                <a:solidFill>
                  <a:schemeClr val="bg1"/>
                </a:solidFill>
              </a:rPr>
              <a:t>около 10 </a:t>
            </a:r>
            <a:r>
              <a:rPr lang="ru-RU" dirty="0" err="1">
                <a:solidFill>
                  <a:schemeClr val="bg1"/>
                </a:solidFill>
              </a:rPr>
              <a:t>млн</a:t>
            </a:r>
            <a:r>
              <a:rPr lang="ru-RU" dirty="0">
                <a:solidFill>
                  <a:schemeClr val="bg1"/>
                </a:solidFill>
              </a:rPr>
              <a:t> снарядов и мин.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/>
              <a:t>За годы блокады ленинградские предприятия изготовили </a:t>
            </a:r>
            <a:r>
              <a:rPr lang="ru-RU" i="1" u="sng" dirty="0" smtClean="0"/>
              <a:t>танков </a:t>
            </a:r>
            <a:r>
              <a:rPr lang="ru-RU" i="1" u="sng" dirty="0"/>
              <a:t>на 10 тыс. меньше, чем минометов. Самолетов — на 0,5 тыс. меньше, чем танков. Сколько самолетов и танков изготовлено за годы блокады, если известно, что минометов они " изготовили на 8,5 тыс. штук больше, чем самолетов и танков?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Выдержать страшную блокаду Ленинграду помогала вся страна. По Дороге жизни, проложенной по льду </a:t>
            </a:r>
            <a:r>
              <a:rPr lang="ru-RU" dirty="0" smtClean="0"/>
              <a:t>Ладожского </a:t>
            </a:r>
            <a:r>
              <a:rPr lang="ru-RU" dirty="0"/>
              <a:t>озера, которая начала действовать с 12 сентября 1941 г., курсировали беспрерывно 3400 автомобилей, </a:t>
            </a:r>
            <a:r>
              <a:rPr lang="ru-RU" dirty="0" smtClean="0"/>
              <a:t>доставлявших </a:t>
            </a:r>
            <a:r>
              <a:rPr lang="ru-RU" dirty="0"/>
              <a:t>военные грузы, продовольствие, топливо в город. Как только вода очищалась от льда, снабжение </a:t>
            </a:r>
            <a:r>
              <a:rPr lang="ru-RU" dirty="0" smtClean="0"/>
              <a:t>Ленинграда </a:t>
            </a:r>
            <a:r>
              <a:rPr lang="ru-RU" dirty="0"/>
              <a:t>брала на себя Ладожская флотилия.</a:t>
            </a:r>
          </a:p>
          <a:p>
            <a:r>
              <a:rPr lang="ru-RU" dirty="0"/>
              <a:t> </a:t>
            </a:r>
          </a:p>
          <a:p>
            <a:r>
              <a:rPr lang="ru-RU" i="1" u="sng" dirty="0"/>
              <a:t>За 2 блокадных года Ладожская флотилия перевезла в город</a:t>
            </a:r>
            <a:endParaRPr lang="ru-RU" dirty="0"/>
          </a:p>
          <a:p>
            <a:r>
              <a:rPr lang="ru-RU" i="1" u="sng" dirty="0"/>
              <a:t>грузы, масса которых составляла </a:t>
            </a:r>
            <a:r>
              <a:rPr lang="ru-RU" i="1" u="sng" dirty="0" smtClean="0"/>
              <a:t>68 ¾ % </a:t>
            </a:r>
            <a:r>
              <a:rPr lang="ru-RU" i="1" u="sng" dirty="0"/>
              <a:t>от массы грузов, доставленных в город по Дороге жизни. Известно, что по Дороге -- жизни привезено в осажденный Ленинград на 0,5 </a:t>
            </a:r>
            <a:r>
              <a:rPr lang="ru-RU" i="1" u="sng" dirty="0" smtClean="0"/>
              <a:t>млн. </a:t>
            </a:r>
            <a:r>
              <a:rPr lang="ru-RU" i="1" u="sng" dirty="0"/>
              <a:t>т грузов .г больше, чем Ладожской флотилией. Сколько грузов получил город с Большой земли за эти два года (1941-1943)?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3" y="-36115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376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/>
              <a:t>годы работы Дороги жизни по ней привезли в </a:t>
            </a:r>
            <a:r>
              <a:rPr lang="ru-RU" dirty="0" smtClean="0"/>
              <a:t>Ленинград </a:t>
            </a:r>
            <a:r>
              <a:rPr lang="ru-RU" dirty="0"/>
              <a:t>1615 тыс. т продовольствия, промышленного обо­рудования, сырья. Из города эвакуировали 1374 тыс. </a:t>
            </a:r>
            <a:r>
              <a:rPr lang="ru-RU" dirty="0" smtClean="0"/>
              <a:t>человек</a:t>
            </a:r>
            <a:r>
              <a:rPr lang="ru-RU" dirty="0"/>
              <a:t>. По льду Ладожского озера по нефтепроводу в город поступала нефть. Ни бомбежки, ни артобстрелы, ни </a:t>
            </a:r>
            <a:r>
              <a:rPr lang="ru-RU" dirty="0" smtClean="0"/>
              <a:t>десанты </a:t>
            </a:r>
            <a:r>
              <a:rPr lang="ru-RU" dirty="0"/>
              <a:t>фашистов не сумели уничтожить Дорогу жизни. За обеспечение ее бесперебойной работы 340 человек награж­дены орденами и медалями.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742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Героический подвиг защитников Ленинграда  в годы Великой Отечественной войны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Памятники Ленинграда, воздвигнутые в память о защитниках города в 1941-1944 гг. </vt:lpstr>
      <vt:lpstr>Слайд 11</vt:lpstr>
      <vt:lpstr>Слайд 12</vt:lpstr>
      <vt:lpstr>Слайд 13</vt:lpstr>
      <vt:lpstr>Вечен ваш подвиг в сердцах поколений грядущих.  Гордым героям бессмертная слава. …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Героический подвиг защитников Ленинграда  в годы Великой Отечественной войны </dc:title>
  <dc:creator>WORK</dc:creator>
  <cp:lastModifiedBy>WORK</cp:lastModifiedBy>
  <cp:revision>9</cp:revision>
  <dcterms:created xsi:type="dcterms:W3CDTF">2013-11-11T13:14:37Z</dcterms:created>
  <dcterms:modified xsi:type="dcterms:W3CDTF">2013-11-11T14:41:54Z</dcterms:modified>
</cp:coreProperties>
</file>