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0490C-E87A-40E3-9349-2817A5528E5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7E7F203-ADFD-4730-B808-87CCC39D58AA}">
      <dgm:prSet phldrT="[Текст]"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F76F9964-6C98-4071-BF28-1D6E4C20D846}" type="parTrans" cxnId="{DEA76DF8-5E77-4F41-8582-6DB6E872437D}">
      <dgm:prSet/>
      <dgm:spPr/>
      <dgm:t>
        <a:bodyPr/>
        <a:lstStyle/>
        <a:p>
          <a:endParaRPr lang="ru-RU"/>
        </a:p>
      </dgm:t>
    </dgm:pt>
    <dgm:pt modelId="{B0ACCAFB-73EC-4487-8EA0-C32BB76CC223}" type="sibTrans" cxnId="{DEA76DF8-5E77-4F41-8582-6DB6E872437D}">
      <dgm:prSet/>
      <dgm:spPr/>
      <dgm:t>
        <a:bodyPr/>
        <a:lstStyle/>
        <a:p>
          <a:endParaRPr lang="ru-RU"/>
        </a:p>
      </dgm:t>
    </dgm:pt>
    <dgm:pt modelId="{5189D26D-23BB-4155-B15B-2065C526D516}">
      <dgm:prSet/>
      <dgm:spPr/>
      <dgm:t>
        <a:bodyPr/>
        <a:lstStyle/>
        <a:p>
          <a:r>
            <a:rPr lang="ru-RU" b="1" dirty="0" smtClean="0"/>
            <a:t>- 7 </a:t>
          </a:r>
          <a:endParaRPr lang="ru-RU" dirty="0"/>
        </a:p>
      </dgm:t>
    </dgm:pt>
    <dgm:pt modelId="{28B0302D-523E-4961-AFBD-BF9A51A9377E}" type="parTrans" cxnId="{2E0F5689-DF4A-47AB-B983-4F8B8EFFDA9B}">
      <dgm:prSet/>
      <dgm:spPr/>
      <dgm:t>
        <a:bodyPr/>
        <a:lstStyle/>
        <a:p>
          <a:endParaRPr lang="ru-RU"/>
        </a:p>
      </dgm:t>
    </dgm:pt>
    <dgm:pt modelId="{0A794E7C-5CD9-4C08-9679-CFAD051FBA48}" type="sibTrans" cxnId="{2E0F5689-DF4A-47AB-B983-4F8B8EFFDA9B}">
      <dgm:prSet/>
      <dgm:spPr/>
      <dgm:t>
        <a:bodyPr/>
        <a:lstStyle/>
        <a:p>
          <a:endParaRPr lang="ru-RU"/>
        </a:p>
      </dgm:t>
    </dgm:pt>
    <dgm:pt modelId="{B95401AF-7455-457D-913A-C3EED1C870CB}">
      <dgm:prSet/>
      <dgm:spPr/>
      <dgm:t>
        <a:bodyPr/>
        <a:lstStyle/>
        <a:p>
          <a:r>
            <a:rPr lang="ru-RU" b="1" smtClean="0"/>
            <a:t>× 3</a:t>
          </a:r>
          <a:endParaRPr lang="ru-RU"/>
        </a:p>
      </dgm:t>
    </dgm:pt>
    <dgm:pt modelId="{530253FF-51B4-4F57-A2D5-149B6658ED7B}" type="parTrans" cxnId="{DA5366B5-4C6B-4516-A6F2-F4C3C1117F1E}">
      <dgm:prSet/>
      <dgm:spPr/>
      <dgm:t>
        <a:bodyPr/>
        <a:lstStyle/>
        <a:p>
          <a:endParaRPr lang="ru-RU"/>
        </a:p>
      </dgm:t>
    </dgm:pt>
    <dgm:pt modelId="{01E3EDF8-AD5A-45DA-BFD6-693D818E046D}" type="sibTrans" cxnId="{DA5366B5-4C6B-4516-A6F2-F4C3C1117F1E}">
      <dgm:prSet/>
      <dgm:spPr/>
      <dgm:t>
        <a:bodyPr/>
        <a:lstStyle/>
        <a:p>
          <a:endParaRPr lang="ru-RU"/>
        </a:p>
      </dgm:t>
    </dgm:pt>
    <dgm:pt modelId="{9017800E-A704-4AFB-AD6A-208C9D733C32}" type="pres">
      <dgm:prSet presAssocID="{2490490C-E87A-40E3-9349-2817A5528E51}" presName="Name0" presStyleCnt="0">
        <dgm:presLayoutVars>
          <dgm:dir/>
          <dgm:resizeHandles val="exact"/>
        </dgm:presLayoutVars>
      </dgm:prSet>
      <dgm:spPr/>
    </dgm:pt>
    <dgm:pt modelId="{87D5B90D-F5F6-4250-AF0A-8B70595B9F7C}" type="pres">
      <dgm:prSet presAssocID="{E7E7F203-ADFD-4730-B808-87CCC39D58AA}" presName="node" presStyleLbl="node1" presStyleIdx="0" presStyleCnt="3">
        <dgm:presLayoutVars>
          <dgm:bulletEnabled val="1"/>
        </dgm:presLayoutVars>
      </dgm:prSet>
      <dgm:spPr/>
    </dgm:pt>
    <dgm:pt modelId="{3D17808E-8435-435D-BBF7-49FDA644F233}" type="pres">
      <dgm:prSet presAssocID="{B0ACCAFB-73EC-4487-8EA0-C32BB76CC223}" presName="sibTrans" presStyleLbl="sibTrans2D1" presStyleIdx="0" presStyleCnt="2"/>
      <dgm:spPr/>
    </dgm:pt>
    <dgm:pt modelId="{48E89E0E-B108-4590-9BFD-85B3797723BB}" type="pres">
      <dgm:prSet presAssocID="{B0ACCAFB-73EC-4487-8EA0-C32BB76CC223}" presName="connectorText" presStyleLbl="sibTrans2D1" presStyleIdx="0" presStyleCnt="2"/>
      <dgm:spPr/>
    </dgm:pt>
    <dgm:pt modelId="{3FEF4068-4777-48BD-9133-F33674EAE29B}" type="pres">
      <dgm:prSet presAssocID="{B95401AF-7455-457D-913A-C3EED1C870CB}" presName="node" presStyleLbl="node1" presStyleIdx="1" presStyleCnt="3">
        <dgm:presLayoutVars>
          <dgm:bulletEnabled val="1"/>
        </dgm:presLayoutVars>
      </dgm:prSet>
      <dgm:spPr/>
    </dgm:pt>
    <dgm:pt modelId="{5603A6D2-9383-4713-BCD5-CCB9D02DF26A}" type="pres">
      <dgm:prSet presAssocID="{01E3EDF8-AD5A-45DA-BFD6-693D818E046D}" presName="sibTrans" presStyleLbl="sibTrans2D1" presStyleIdx="1" presStyleCnt="2"/>
      <dgm:spPr/>
    </dgm:pt>
    <dgm:pt modelId="{AF4E1C02-B423-4AE0-A660-9963C3D0BB80}" type="pres">
      <dgm:prSet presAssocID="{01E3EDF8-AD5A-45DA-BFD6-693D818E046D}" presName="connectorText" presStyleLbl="sibTrans2D1" presStyleIdx="1" presStyleCnt="2"/>
      <dgm:spPr/>
    </dgm:pt>
    <dgm:pt modelId="{3A1406E3-AF07-4A2E-B3BD-AA245A177DD8}" type="pres">
      <dgm:prSet presAssocID="{5189D26D-23BB-4155-B15B-2065C526D5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491E03-2ADD-4B16-B684-1D8AB6DC2B7B}" type="presOf" srcId="{E7E7F203-ADFD-4730-B808-87CCC39D58AA}" destId="{87D5B90D-F5F6-4250-AF0A-8B70595B9F7C}" srcOrd="0" destOrd="0" presId="urn:microsoft.com/office/officeart/2005/8/layout/process1"/>
    <dgm:cxn modelId="{7B28F9C2-A423-401D-9B1D-C94A9F459A50}" type="presOf" srcId="{B0ACCAFB-73EC-4487-8EA0-C32BB76CC223}" destId="{3D17808E-8435-435D-BBF7-49FDA644F233}" srcOrd="0" destOrd="0" presId="urn:microsoft.com/office/officeart/2005/8/layout/process1"/>
    <dgm:cxn modelId="{F7271981-48E0-49B8-98AC-494616866B25}" type="presOf" srcId="{01E3EDF8-AD5A-45DA-BFD6-693D818E046D}" destId="{AF4E1C02-B423-4AE0-A660-9963C3D0BB80}" srcOrd="1" destOrd="0" presId="urn:microsoft.com/office/officeart/2005/8/layout/process1"/>
    <dgm:cxn modelId="{E7975013-4956-4EDB-9CB4-D165E0495C3D}" type="presOf" srcId="{2490490C-E87A-40E3-9349-2817A5528E51}" destId="{9017800E-A704-4AFB-AD6A-208C9D733C32}" srcOrd="0" destOrd="0" presId="urn:microsoft.com/office/officeart/2005/8/layout/process1"/>
    <dgm:cxn modelId="{F0616807-E429-4A9B-A791-50218AAA31C4}" type="presOf" srcId="{5189D26D-23BB-4155-B15B-2065C526D516}" destId="{3A1406E3-AF07-4A2E-B3BD-AA245A177DD8}" srcOrd="0" destOrd="0" presId="urn:microsoft.com/office/officeart/2005/8/layout/process1"/>
    <dgm:cxn modelId="{5E9AA132-4A5D-47B2-BE2D-C45395355240}" type="presOf" srcId="{01E3EDF8-AD5A-45DA-BFD6-693D818E046D}" destId="{5603A6D2-9383-4713-BCD5-CCB9D02DF26A}" srcOrd="0" destOrd="0" presId="urn:microsoft.com/office/officeart/2005/8/layout/process1"/>
    <dgm:cxn modelId="{2E0F5689-DF4A-47AB-B983-4F8B8EFFDA9B}" srcId="{2490490C-E87A-40E3-9349-2817A5528E51}" destId="{5189D26D-23BB-4155-B15B-2065C526D516}" srcOrd="2" destOrd="0" parTransId="{28B0302D-523E-4961-AFBD-BF9A51A9377E}" sibTransId="{0A794E7C-5CD9-4C08-9679-CFAD051FBA48}"/>
    <dgm:cxn modelId="{DA5366B5-4C6B-4516-A6F2-F4C3C1117F1E}" srcId="{2490490C-E87A-40E3-9349-2817A5528E51}" destId="{B95401AF-7455-457D-913A-C3EED1C870CB}" srcOrd="1" destOrd="0" parTransId="{530253FF-51B4-4F57-A2D5-149B6658ED7B}" sibTransId="{01E3EDF8-AD5A-45DA-BFD6-693D818E046D}"/>
    <dgm:cxn modelId="{B84B51E9-FDA5-4C9F-A9A9-2B40855B51F2}" type="presOf" srcId="{B95401AF-7455-457D-913A-C3EED1C870CB}" destId="{3FEF4068-4777-48BD-9133-F33674EAE29B}" srcOrd="0" destOrd="0" presId="urn:microsoft.com/office/officeart/2005/8/layout/process1"/>
    <dgm:cxn modelId="{CEBB2E27-70ED-4C7D-9252-F1E27559586E}" type="presOf" srcId="{B0ACCAFB-73EC-4487-8EA0-C32BB76CC223}" destId="{48E89E0E-B108-4590-9BFD-85B3797723BB}" srcOrd="1" destOrd="0" presId="urn:microsoft.com/office/officeart/2005/8/layout/process1"/>
    <dgm:cxn modelId="{DEA76DF8-5E77-4F41-8582-6DB6E872437D}" srcId="{2490490C-E87A-40E3-9349-2817A5528E51}" destId="{E7E7F203-ADFD-4730-B808-87CCC39D58AA}" srcOrd="0" destOrd="0" parTransId="{F76F9964-6C98-4071-BF28-1D6E4C20D846}" sibTransId="{B0ACCAFB-73EC-4487-8EA0-C32BB76CC223}"/>
    <dgm:cxn modelId="{EB10BAE9-2D69-498E-AE48-E822AA9A0657}" type="presParOf" srcId="{9017800E-A704-4AFB-AD6A-208C9D733C32}" destId="{87D5B90D-F5F6-4250-AF0A-8B70595B9F7C}" srcOrd="0" destOrd="0" presId="urn:microsoft.com/office/officeart/2005/8/layout/process1"/>
    <dgm:cxn modelId="{15DEF7BD-0A25-413B-B5E3-E3A5DB1879A6}" type="presParOf" srcId="{9017800E-A704-4AFB-AD6A-208C9D733C32}" destId="{3D17808E-8435-435D-BBF7-49FDA644F233}" srcOrd="1" destOrd="0" presId="urn:microsoft.com/office/officeart/2005/8/layout/process1"/>
    <dgm:cxn modelId="{33EAD7B5-C4E8-4D80-979D-838B51BD3031}" type="presParOf" srcId="{3D17808E-8435-435D-BBF7-49FDA644F233}" destId="{48E89E0E-B108-4590-9BFD-85B3797723BB}" srcOrd="0" destOrd="0" presId="urn:microsoft.com/office/officeart/2005/8/layout/process1"/>
    <dgm:cxn modelId="{74E81520-2433-4E26-9C31-BCF0B947EB5A}" type="presParOf" srcId="{9017800E-A704-4AFB-AD6A-208C9D733C32}" destId="{3FEF4068-4777-48BD-9133-F33674EAE29B}" srcOrd="2" destOrd="0" presId="urn:microsoft.com/office/officeart/2005/8/layout/process1"/>
    <dgm:cxn modelId="{19F750B8-0875-429F-98B5-542C870F41CC}" type="presParOf" srcId="{9017800E-A704-4AFB-AD6A-208C9D733C32}" destId="{5603A6D2-9383-4713-BCD5-CCB9D02DF26A}" srcOrd="3" destOrd="0" presId="urn:microsoft.com/office/officeart/2005/8/layout/process1"/>
    <dgm:cxn modelId="{F684F213-10AF-4853-B120-EEFF70F9F259}" type="presParOf" srcId="{5603A6D2-9383-4713-BCD5-CCB9D02DF26A}" destId="{AF4E1C02-B423-4AE0-A660-9963C3D0BB80}" srcOrd="0" destOrd="0" presId="urn:microsoft.com/office/officeart/2005/8/layout/process1"/>
    <dgm:cxn modelId="{F8ED5DDC-FE74-4F8A-8BC5-F5505CCC852C}" type="presParOf" srcId="{9017800E-A704-4AFB-AD6A-208C9D733C32}" destId="{3A1406E3-AF07-4A2E-B3BD-AA245A177D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BA461A-363A-4E3E-9EBF-34772C2F94D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82971C1-D33D-440A-BBD7-32767A1AE0EB}">
      <dgm:prSet/>
      <dgm:spPr/>
      <dgm:t>
        <a:bodyPr/>
        <a:lstStyle/>
        <a:p>
          <a:r>
            <a:rPr lang="ru-RU" b="1" smtClean="0"/>
            <a:t>63</a:t>
          </a:r>
          <a:endParaRPr lang="ru-RU"/>
        </a:p>
      </dgm:t>
    </dgm:pt>
    <dgm:pt modelId="{ECBD6E4B-213F-4550-9D2E-316D08835D85}" type="parTrans" cxnId="{2A3D9068-2F75-4034-AEDB-AD9B294C6BA4}">
      <dgm:prSet/>
      <dgm:spPr/>
      <dgm:t>
        <a:bodyPr/>
        <a:lstStyle/>
        <a:p>
          <a:endParaRPr lang="ru-RU"/>
        </a:p>
      </dgm:t>
    </dgm:pt>
    <dgm:pt modelId="{16B1C3B4-E513-4424-A43F-AAE486B1D9A4}" type="sibTrans" cxnId="{2A3D9068-2F75-4034-AEDB-AD9B294C6BA4}">
      <dgm:prSet/>
      <dgm:spPr/>
      <dgm:t>
        <a:bodyPr/>
        <a:lstStyle/>
        <a:p>
          <a:endParaRPr lang="ru-RU"/>
        </a:p>
      </dgm:t>
    </dgm:pt>
    <dgm:pt modelId="{E0F7CECA-A127-4789-BC4A-58BC11A4E0C8}">
      <dgm:prSet/>
      <dgm:spPr/>
      <dgm:t>
        <a:bodyPr/>
        <a:lstStyle/>
        <a:p>
          <a:r>
            <a:rPr lang="ru-RU" b="1" smtClean="0"/>
            <a:t>÷ 9</a:t>
          </a:r>
          <a:endParaRPr lang="ru-RU"/>
        </a:p>
      </dgm:t>
    </dgm:pt>
    <dgm:pt modelId="{2A97B98B-6F7E-45DA-BB9C-42C5C82E4061}" type="parTrans" cxnId="{29C5B607-1078-4EC8-AC66-982B36C9451D}">
      <dgm:prSet/>
      <dgm:spPr/>
      <dgm:t>
        <a:bodyPr/>
        <a:lstStyle/>
        <a:p>
          <a:endParaRPr lang="ru-RU"/>
        </a:p>
      </dgm:t>
    </dgm:pt>
    <dgm:pt modelId="{8BDF9BBE-A381-4C59-A4B2-133F74A4363D}" type="sibTrans" cxnId="{29C5B607-1078-4EC8-AC66-982B36C9451D}">
      <dgm:prSet/>
      <dgm:spPr/>
      <dgm:t>
        <a:bodyPr/>
        <a:lstStyle/>
        <a:p>
          <a:endParaRPr lang="ru-RU"/>
        </a:p>
      </dgm:t>
    </dgm:pt>
    <dgm:pt modelId="{B8B10FE2-C7D8-46D9-B001-B4BBD93A791D}">
      <dgm:prSet/>
      <dgm:spPr/>
      <dgm:t>
        <a:bodyPr/>
        <a:lstStyle/>
        <a:p>
          <a:r>
            <a:rPr lang="ru-RU" b="1" smtClean="0"/>
            <a:t>+11</a:t>
          </a:r>
          <a:endParaRPr lang="ru-RU"/>
        </a:p>
      </dgm:t>
    </dgm:pt>
    <dgm:pt modelId="{C8B04917-FC37-405C-936D-F9DC2035C766}" type="parTrans" cxnId="{9C09D838-4AD0-45DE-A127-F11141D81AD3}">
      <dgm:prSet/>
      <dgm:spPr/>
      <dgm:t>
        <a:bodyPr/>
        <a:lstStyle/>
        <a:p>
          <a:endParaRPr lang="ru-RU"/>
        </a:p>
      </dgm:t>
    </dgm:pt>
    <dgm:pt modelId="{B9553FD9-2615-4843-93EE-D05DD392DA59}" type="sibTrans" cxnId="{9C09D838-4AD0-45DE-A127-F11141D81AD3}">
      <dgm:prSet/>
      <dgm:spPr/>
      <dgm:t>
        <a:bodyPr/>
        <a:lstStyle/>
        <a:p>
          <a:endParaRPr lang="ru-RU"/>
        </a:p>
      </dgm:t>
    </dgm:pt>
    <dgm:pt modelId="{CC2AD64B-E189-4AEF-803B-D0DB1E3E0ABA}" type="pres">
      <dgm:prSet presAssocID="{43BA461A-363A-4E3E-9EBF-34772C2F94D9}" presName="Name0" presStyleCnt="0">
        <dgm:presLayoutVars>
          <dgm:dir/>
          <dgm:resizeHandles val="exact"/>
        </dgm:presLayoutVars>
      </dgm:prSet>
      <dgm:spPr/>
    </dgm:pt>
    <dgm:pt modelId="{FA75FEE2-BAE7-47E0-89E9-1D2BA67B1800}" type="pres">
      <dgm:prSet presAssocID="{582971C1-D33D-440A-BBD7-32767A1AE0EB}" presName="node" presStyleLbl="node1" presStyleIdx="0" presStyleCnt="3">
        <dgm:presLayoutVars>
          <dgm:bulletEnabled val="1"/>
        </dgm:presLayoutVars>
      </dgm:prSet>
      <dgm:spPr/>
    </dgm:pt>
    <dgm:pt modelId="{6BC2BAA3-F71D-4D11-B2CB-FBFB7F98166E}" type="pres">
      <dgm:prSet presAssocID="{16B1C3B4-E513-4424-A43F-AAE486B1D9A4}" presName="sibTrans" presStyleLbl="sibTrans2D1" presStyleIdx="0" presStyleCnt="2"/>
      <dgm:spPr/>
    </dgm:pt>
    <dgm:pt modelId="{7A59378C-8959-4545-93B1-EA5DE6D83CFA}" type="pres">
      <dgm:prSet presAssocID="{16B1C3B4-E513-4424-A43F-AAE486B1D9A4}" presName="connectorText" presStyleLbl="sibTrans2D1" presStyleIdx="0" presStyleCnt="2"/>
      <dgm:spPr/>
    </dgm:pt>
    <dgm:pt modelId="{9764C926-AEF6-4388-B888-AA4CB91327FB}" type="pres">
      <dgm:prSet presAssocID="{E0F7CECA-A127-4789-BC4A-58BC11A4E0C8}" presName="node" presStyleLbl="node1" presStyleIdx="1" presStyleCnt="3">
        <dgm:presLayoutVars>
          <dgm:bulletEnabled val="1"/>
        </dgm:presLayoutVars>
      </dgm:prSet>
      <dgm:spPr/>
    </dgm:pt>
    <dgm:pt modelId="{CFAC696F-BF3B-4CE3-B96E-5D22BACB4F7D}" type="pres">
      <dgm:prSet presAssocID="{8BDF9BBE-A381-4C59-A4B2-133F74A4363D}" presName="sibTrans" presStyleLbl="sibTrans2D1" presStyleIdx="1" presStyleCnt="2"/>
      <dgm:spPr/>
    </dgm:pt>
    <dgm:pt modelId="{0E2040FE-55F0-4336-AC65-67D933527C2A}" type="pres">
      <dgm:prSet presAssocID="{8BDF9BBE-A381-4C59-A4B2-133F74A4363D}" presName="connectorText" presStyleLbl="sibTrans2D1" presStyleIdx="1" presStyleCnt="2"/>
      <dgm:spPr/>
    </dgm:pt>
    <dgm:pt modelId="{D4163040-3F62-46EB-A4DD-B22B782D96CC}" type="pres">
      <dgm:prSet presAssocID="{B8B10FE2-C7D8-46D9-B001-B4BBD93A791D}" presName="node" presStyleLbl="node1" presStyleIdx="2" presStyleCnt="3">
        <dgm:presLayoutVars>
          <dgm:bulletEnabled val="1"/>
        </dgm:presLayoutVars>
      </dgm:prSet>
      <dgm:spPr/>
    </dgm:pt>
  </dgm:ptLst>
  <dgm:cxnLst>
    <dgm:cxn modelId="{9C09D838-4AD0-45DE-A127-F11141D81AD3}" srcId="{43BA461A-363A-4E3E-9EBF-34772C2F94D9}" destId="{B8B10FE2-C7D8-46D9-B001-B4BBD93A791D}" srcOrd="2" destOrd="0" parTransId="{C8B04917-FC37-405C-936D-F9DC2035C766}" sibTransId="{B9553FD9-2615-4843-93EE-D05DD392DA59}"/>
    <dgm:cxn modelId="{9C2520F0-6AD3-4653-A7E0-62954C9E9ABD}" type="presOf" srcId="{16B1C3B4-E513-4424-A43F-AAE486B1D9A4}" destId="{7A59378C-8959-4545-93B1-EA5DE6D83CFA}" srcOrd="1" destOrd="0" presId="urn:microsoft.com/office/officeart/2005/8/layout/process1"/>
    <dgm:cxn modelId="{7C187EA9-76DD-4A48-9C83-D78A7FAB12FC}" type="presOf" srcId="{E0F7CECA-A127-4789-BC4A-58BC11A4E0C8}" destId="{9764C926-AEF6-4388-B888-AA4CB91327FB}" srcOrd="0" destOrd="0" presId="urn:microsoft.com/office/officeart/2005/8/layout/process1"/>
    <dgm:cxn modelId="{2A3D9068-2F75-4034-AEDB-AD9B294C6BA4}" srcId="{43BA461A-363A-4E3E-9EBF-34772C2F94D9}" destId="{582971C1-D33D-440A-BBD7-32767A1AE0EB}" srcOrd="0" destOrd="0" parTransId="{ECBD6E4B-213F-4550-9D2E-316D08835D85}" sibTransId="{16B1C3B4-E513-4424-A43F-AAE486B1D9A4}"/>
    <dgm:cxn modelId="{2F568208-55A8-4BE6-87AC-2B8F19E4464B}" type="presOf" srcId="{16B1C3B4-E513-4424-A43F-AAE486B1D9A4}" destId="{6BC2BAA3-F71D-4D11-B2CB-FBFB7F98166E}" srcOrd="0" destOrd="0" presId="urn:microsoft.com/office/officeart/2005/8/layout/process1"/>
    <dgm:cxn modelId="{B800E989-136A-4213-A40A-62D8176A2701}" type="presOf" srcId="{B8B10FE2-C7D8-46D9-B001-B4BBD93A791D}" destId="{D4163040-3F62-46EB-A4DD-B22B782D96CC}" srcOrd="0" destOrd="0" presId="urn:microsoft.com/office/officeart/2005/8/layout/process1"/>
    <dgm:cxn modelId="{1F51F8EC-3BC8-4918-AF18-39B52BC0896B}" type="presOf" srcId="{8BDF9BBE-A381-4C59-A4B2-133F74A4363D}" destId="{0E2040FE-55F0-4336-AC65-67D933527C2A}" srcOrd="1" destOrd="0" presId="urn:microsoft.com/office/officeart/2005/8/layout/process1"/>
    <dgm:cxn modelId="{203170E0-F5BD-4158-BD1D-C231ADDDFE88}" type="presOf" srcId="{8BDF9BBE-A381-4C59-A4B2-133F74A4363D}" destId="{CFAC696F-BF3B-4CE3-B96E-5D22BACB4F7D}" srcOrd="0" destOrd="0" presId="urn:microsoft.com/office/officeart/2005/8/layout/process1"/>
    <dgm:cxn modelId="{29C5B607-1078-4EC8-AC66-982B36C9451D}" srcId="{43BA461A-363A-4E3E-9EBF-34772C2F94D9}" destId="{E0F7CECA-A127-4789-BC4A-58BC11A4E0C8}" srcOrd="1" destOrd="0" parTransId="{2A97B98B-6F7E-45DA-BB9C-42C5C82E4061}" sibTransId="{8BDF9BBE-A381-4C59-A4B2-133F74A4363D}"/>
    <dgm:cxn modelId="{4CEB50A7-F0D5-427F-9899-4C2E26FA0A61}" type="presOf" srcId="{43BA461A-363A-4E3E-9EBF-34772C2F94D9}" destId="{CC2AD64B-E189-4AEF-803B-D0DB1E3E0ABA}" srcOrd="0" destOrd="0" presId="urn:microsoft.com/office/officeart/2005/8/layout/process1"/>
    <dgm:cxn modelId="{0C7EBF91-26F8-4D9B-BD1E-B6E99CD578EB}" type="presOf" srcId="{582971C1-D33D-440A-BBD7-32767A1AE0EB}" destId="{FA75FEE2-BAE7-47E0-89E9-1D2BA67B1800}" srcOrd="0" destOrd="0" presId="urn:microsoft.com/office/officeart/2005/8/layout/process1"/>
    <dgm:cxn modelId="{C13575B6-0597-4CC8-9F81-8BAE53D03C1B}" type="presParOf" srcId="{CC2AD64B-E189-4AEF-803B-D0DB1E3E0ABA}" destId="{FA75FEE2-BAE7-47E0-89E9-1D2BA67B1800}" srcOrd="0" destOrd="0" presId="urn:microsoft.com/office/officeart/2005/8/layout/process1"/>
    <dgm:cxn modelId="{68B0C7B7-B034-45CF-8CDD-BBFAAAE20B68}" type="presParOf" srcId="{CC2AD64B-E189-4AEF-803B-D0DB1E3E0ABA}" destId="{6BC2BAA3-F71D-4D11-B2CB-FBFB7F98166E}" srcOrd="1" destOrd="0" presId="urn:microsoft.com/office/officeart/2005/8/layout/process1"/>
    <dgm:cxn modelId="{BCC6BC19-ACF1-409C-8520-965644768915}" type="presParOf" srcId="{6BC2BAA3-F71D-4D11-B2CB-FBFB7F98166E}" destId="{7A59378C-8959-4545-93B1-EA5DE6D83CFA}" srcOrd="0" destOrd="0" presId="urn:microsoft.com/office/officeart/2005/8/layout/process1"/>
    <dgm:cxn modelId="{D7BA215C-CEE9-4E05-9D2B-8854CD5D968E}" type="presParOf" srcId="{CC2AD64B-E189-4AEF-803B-D0DB1E3E0ABA}" destId="{9764C926-AEF6-4388-B888-AA4CB91327FB}" srcOrd="2" destOrd="0" presId="urn:microsoft.com/office/officeart/2005/8/layout/process1"/>
    <dgm:cxn modelId="{B15553FC-BE2A-4272-8DA8-443455CAADFB}" type="presParOf" srcId="{CC2AD64B-E189-4AEF-803B-D0DB1E3E0ABA}" destId="{CFAC696F-BF3B-4CE3-B96E-5D22BACB4F7D}" srcOrd="3" destOrd="0" presId="urn:microsoft.com/office/officeart/2005/8/layout/process1"/>
    <dgm:cxn modelId="{0BFA149F-8F80-4EC0-95CE-C70C6CFB67B0}" type="presParOf" srcId="{CFAC696F-BF3B-4CE3-B96E-5D22BACB4F7D}" destId="{0E2040FE-55F0-4336-AC65-67D933527C2A}" srcOrd="0" destOrd="0" presId="urn:microsoft.com/office/officeart/2005/8/layout/process1"/>
    <dgm:cxn modelId="{4247E4B5-836A-418F-8929-F6647D3EDB8B}" type="presParOf" srcId="{CC2AD64B-E189-4AEF-803B-D0DB1E3E0ABA}" destId="{D4163040-3F62-46EB-A4DD-B22B782D96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D5B90D-F5F6-4250-AF0A-8B70595B9F7C}">
      <dsp:nvSpPr>
        <dsp:cNvPr id="0" name=""/>
        <dsp:cNvSpPr/>
      </dsp:nvSpPr>
      <dsp:spPr>
        <a:xfrm>
          <a:off x="2531" y="277062"/>
          <a:ext cx="756646" cy="453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8</a:t>
          </a:r>
          <a:endParaRPr lang="ru-RU" sz="2000" kern="1200" dirty="0"/>
        </a:p>
      </dsp:txBody>
      <dsp:txXfrm>
        <a:off x="2531" y="277062"/>
        <a:ext cx="756646" cy="453987"/>
      </dsp:txXfrm>
    </dsp:sp>
    <dsp:sp modelId="{3D17808E-8435-435D-BBF7-49FDA644F233}">
      <dsp:nvSpPr>
        <dsp:cNvPr id="0" name=""/>
        <dsp:cNvSpPr/>
      </dsp:nvSpPr>
      <dsp:spPr>
        <a:xfrm>
          <a:off x="834842" y="410231"/>
          <a:ext cx="160409" cy="187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834842" y="410231"/>
        <a:ext cx="160409" cy="187648"/>
      </dsp:txXfrm>
    </dsp:sp>
    <dsp:sp modelId="{3FEF4068-4777-48BD-9133-F33674EAE29B}">
      <dsp:nvSpPr>
        <dsp:cNvPr id="0" name=""/>
        <dsp:cNvSpPr/>
      </dsp:nvSpPr>
      <dsp:spPr>
        <a:xfrm>
          <a:off x="1061836" y="277062"/>
          <a:ext cx="756646" cy="453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× 3</a:t>
          </a:r>
          <a:endParaRPr lang="ru-RU" sz="2000" kern="1200"/>
        </a:p>
      </dsp:txBody>
      <dsp:txXfrm>
        <a:off x="1061836" y="277062"/>
        <a:ext cx="756646" cy="453987"/>
      </dsp:txXfrm>
    </dsp:sp>
    <dsp:sp modelId="{5603A6D2-9383-4713-BCD5-CCB9D02DF26A}">
      <dsp:nvSpPr>
        <dsp:cNvPr id="0" name=""/>
        <dsp:cNvSpPr/>
      </dsp:nvSpPr>
      <dsp:spPr>
        <a:xfrm>
          <a:off x="1894147" y="410231"/>
          <a:ext cx="160409" cy="187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894147" y="410231"/>
        <a:ext cx="160409" cy="187648"/>
      </dsp:txXfrm>
    </dsp:sp>
    <dsp:sp modelId="{3A1406E3-AF07-4A2E-B3BD-AA245A177DD8}">
      <dsp:nvSpPr>
        <dsp:cNvPr id="0" name=""/>
        <dsp:cNvSpPr/>
      </dsp:nvSpPr>
      <dsp:spPr>
        <a:xfrm>
          <a:off x="2121141" y="277062"/>
          <a:ext cx="756646" cy="453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- 7 </a:t>
          </a:r>
          <a:endParaRPr lang="ru-RU" sz="2000" kern="1200" dirty="0"/>
        </a:p>
      </dsp:txBody>
      <dsp:txXfrm>
        <a:off x="2121141" y="277062"/>
        <a:ext cx="756646" cy="4539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75FEE2-BAE7-47E0-89E9-1D2BA67B1800}">
      <dsp:nvSpPr>
        <dsp:cNvPr id="0" name=""/>
        <dsp:cNvSpPr/>
      </dsp:nvSpPr>
      <dsp:spPr>
        <a:xfrm>
          <a:off x="2531" y="205054"/>
          <a:ext cx="756646" cy="453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63</a:t>
          </a:r>
          <a:endParaRPr lang="ru-RU" sz="2000" kern="1200"/>
        </a:p>
      </dsp:txBody>
      <dsp:txXfrm>
        <a:off x="2531" y="205054"/>
        <a:ext cx="756646" cy="453987"/>
      </dsp:txXfrm>
    </dsp:sp>
    <dsp:sp modelId="{6BC2BAA3-F71D-4D11-B2CB-FBFB7F98166E}">
      <dsp:nvSpPr>
        <dsp:cNvPr id="0" name=""/>
        <dsp:cNvSpPr/>
      </dsp:nvSpPr>
      <dsp:spPr>
        <a:xfrm>
          <a:off x="834842" y="338223"/>
          <a:ext cx="160409" cy="187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834842" y="338223"/>
        <a:ext cx="160409" cy="187648"/>
      </dsp:txXfrm>
    </dsp:sp>
    <dsp:sp modelId="{9764C926-AEF6-4388-B888-AA4CB91327FB}">
      <dsp:nvSpPr>
        <dsp:cNvPr id="0" name=""/>
        <dsp:cNvSpPr/>
      </dsp:nvSpPr>
      <dsp:spPr>
        <a:xfrm>
          <a:off x="1061836" y="205054"/>
          <a:ext cx="756646" cy="453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÷ 9</a:t>
          </a:r>
          <a:endParaRPr lang="ru-RU" sz="2000" kern="1200"/>
        </a:p>
      </dsp:txBody>
      <dsp:txXfrm>
        <a:off x="1061836" y="205054"/>
        <a:ext cx="756646" cy="453987"/>
      </dsp:txXfrm>
    </dsp:sp>
    <dsp:sp modelId="{CFAC696F-BF3B-4CE3-B96E-5D22BACB4F7D}">
      <dsp:nvSpPr>
        <dsp:cNvPr id="0" name=""/>
        <dsp:cNvSpPr/>
      </dsp:nvSpPr>
      <dsp:spPr>
        <a:xfrm>
          <a:off x="1894147" y="338223"/>
          <a:ext cx="160409" cy="187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894147" y="338223"/>
        <a:ext cx="160409" cy="187648"/>
      </dsp:txXfrm>
    </dsp:sp>
    <dsp:sp modelId="{D4163040-3F62-46EB-A4DD-B22B782D96CC}">
      <dsp:nvSpPr>
        <dsp:cNvPr id="0" name=""/>
        <dsp:cNvSpPr/>
      </dsp:nvSpPr>
      <dsp:spPr>
        <a:xfrm>
          <a:off x="2121141" y="205054"/>
          <a:ext cx="756646" cy="453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+11</a:t>
          </a:r>
          <a:endParaRPr lang="ru-RU" sz="2000" kern="1200"/>
        </a:p>
      </dsp:txBody>
      <dsp:txXfrm>
        <a:off x="2121141" y="205054"/>
        <a:ext cx="756646" cy="45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A7C82-F1A8-45F8-ADE7-EE10F3955DE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FF40E-A77F-4B2B-A957-0D0ACC1203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FF40E-A77F-4B2B-A957-0D0ACC12035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FF40E-A77F-4B2B-A957-0D0ACC12035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FF40E-A77F-4B2B-A957-0D0ACC12035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4FB5D2-5F4D-429C-B57A-DBCFE5D6E55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E4FBAF-5C10-4381-A83F-2BB8B2090E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20688"/>
            <a:ext cx="7920879" cy="602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4632" cy="2259682"/>
          </a:xfrm>
        </p:spPr>
        <p:txBody>
          <a:bodyPr>
            <a:normAutofit fontScale="90000"/>
          </a:bodyPr>
          <a:lstStyle/>
          <a:p>
            <a:r>
              <a:rPr lang="ru-RU" dirty="0"/>
              <a:t>«Математика представляет собой могущественный инструмент познания природы»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Самостоятельно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r>
              <a:rPr lang="ru-RU" dirty="0" smtClean="0"/>
              <a:t>Решите примеры и уравнения. Зачеркните в таблице ответы и буквы им соответствующие. Оставшиеся буквы позволяют вам прочитать название самой высокой птицы, которая обитает в России.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3429000"/>
          <a:ext cx="6768751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003"/>
                <a:gridCol w="445982"/>
                <a:gridCol w="445982"/>
                <a:gridCol w="445982"/>
                <a:gridCol w="445982"/>
                <a:gridCol w="445982"/>
                <a:gridCol w="445982"/>
                <a:gridCol w="445982"/>
                <a:gridCol w="445982"/>
                <a:gridCol w="445982"/>
                <a:gridCol w="445982"/>
                <a:gridCol w="445982"/>
                <a:gridCol w="445982"/>
                <a:gridCol w="445982"/>
                <a:gridCol w="445982"/>
              </a:tblGrid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11560" y="4645005"/>
            <a:ext cx="662473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81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81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(33-11)-22:2  	1. (32-16)-16:2       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81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751-287          	2. 648-569              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81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86+х=131       	3. Х-64=87              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81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68-в=17           	4. Х+34 = 143    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81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6610350" cy="437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1008"/>
            <a:ext cx="5436096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08720"/>
          </a:xfrm>
        </p:spPr>
        <p:txBody>
          <a:bodyPr/>
          <a:lstStyle/>
          <a:p>
            <a:r>
              <a:rPr lang="ru-RU" dirty="0" smtClean="0"/>
              <a:t>      Все наши птицы.</a:t>
            </a:r>
            <a:endParaRPr lang="ru-RU" dirty="0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501008"/>
            <a:ext cx="3456384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663806"/>
            <a:ext cx="2336031" cy="184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0"/>
            <a:ext cx="1951037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717032"/>
            <a:ext cx="42124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23762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Устная работа ( по колонкам)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121024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Сколько </a:t>
            </a:r>
            <a:r>
              <a:rPr lang="ru-RU" sz="2800" dirty="0" smtClean="0"/>
              <a:t>ушей у двух мышей? </a:t>
            </a:r>
          </a:p>
          <a:p>
            <a:pPr lvl="0"/>
            <a:r>
              <a:rPr lang="ru-RU" sz="2800" dirty="0" smtClean="0"/>
              <a:t>Сколько лап у двух медвежат</a:t>
            </a:r>
            <a:r>
              <a:rPr lang="ru-RU" sz="2800" dirty="0" smtClean="0"/>
              <a:t>?</a:t>
            </a:r>
            <a:endParaRPr lang="ru-RU" sz="2800" dirty="0" smtClean="0"/>
          </a:p>
          <a:p>
            <a:pPr lvl="0"/>
            <a:r>
              <a:rPr lang="ru-RU" sz="2800" dirty="0" smtClean="0"/>
              <a:t>Три лошади в упряжке пробежали 90 км. Сколько км пробежала каждая лошадь?</a:t>
            </a:r>
          </a:p>
          <a:p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124744"/>
            <a:ext cx="1905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63344"/>
          </a:xfrm>
        </p:spPr>
        <p:txBody>
          <a:bodyPr/>
          <a:lstStyle/>
          <a:p>
            <a:pPr lvl="0"/>
            <a:r>
              <a:rPr lang="ru-RU" dirty="0" smtClean="0"/>
              <a:t>А теперь мы будем изучать мир птиц. Первая птица- она является самым великим путешественником. Каждый год она летает из Арктики в Антарктиду и назад. За свою жизнь она пролетает расстояние до Луны и обратно. Ее название мы узнаем, решив эти уравнения.</a:t>
            </a:r>
          </a:p>
          <a:p>
            <a:r>
              <a:rPr lang="ru-RU" sz="1800" dirty="0" smtClean="0"/>
              <a:t>Х+27= 43 (Я)     </a:t>
            </a:r>
            <a:r>
              <a:rPr lang="ru-RU" sz="1800" dirty="0" smtClean="0"/>
              <a:t>             </a:t>
            </a:r>
            <a:r>
              <a:rPr lang="ru-RU" sz="1800" dirty="0" smtClean="0"/>
              <a:t>в-19=24    (Е) </a:t>
            </a:r>
            <a:r>
              <a:rPr lang="ru-RU" sz="1800" dirty="0" smtClean="0"/>
              <a:t>                 </a:t>
            </a:r>
            <a:r>
              <a:rPr lang="ru-RU" sz="1800" dirty="0" smtClean="0"/>
              <a:t>44-х=13(С) </a:t>
            </a:r>
          </a:p>
          <a:p>
            <a:r>
              <a:rPr lang="ru-RU" sz="1800" dirty="0" smtClean="0"/>
              <a:t>55- Х = 29 (Т)      </a:t>
            </a:r>
            <a:r>
              <a:rPr lang="ru-RU" sz="1800" dirty="0" smtClean="0"/>
              <a:t>            </a:t>
            </a:r>
            <a:r>
              <a:rPr lang="ru-RU" sz="1800" dirty="0" smtClean="0"/>
              <a:t>х+19=24 (Р) </a:t>
            </a:r>
            <a:r>
              <a:rPr lang="ru-RU" sz="1800" dirty="0" smtClean="0"/>
              <a:t>                  </a:t>
            </a:r>
            <a:r>
              <a:rPr lang="ru-RU" sz="1800" dirty="0" smtClean="0"/>
              <a:t>х-18=16 (К)  </a:t>
            </a:r>
          </a:p>
          <a:p>
            <a:r>
              <a:rPr lang="ru-RU" sz="1800" dirty="0" smtClean="0"/>
              <a:t>17+а=38    (И)      </a:t>
            </a:r>
            <a:r>
              <a:rPr lang="ru-RU" sz="1800" dirty="0" smtClean="0"/>
              <a:t>           </a:t>
            </a:r>
            <a:r>
              <a:rPr lang="ru-RU" sz="1800" dirty="0" smtClean="0"/>
              <a:t>у+11=143 (Ч) </a:t>
            </a:r>
          </a:p>
          <a:p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0422" y="4109378"/>
          <a:ext cx="6096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95736" y="5229200"/>
          <a:ext cx="6072336" cy="72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056"/>
                <a:gridCol w="1012056"/>
                <a:gridCol w="1012056"/>
                <a:gridCol w="1012056"/>
                <a:gridCol w="1088008"/>
                <a:gridCol w="936104"/>
              </a:tblGrid>
              <a:tr h="355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28902"/>
            <a:ext cx="7704856" cy="6370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672" y="4365104"/>
          <a:ext cx="609600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49695"/>
                <a:gridCol w="558669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91680" y="5373216"/>
          <a:ext cx="60960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    </a:t>
            </a:r>
            <a:r>
              <a:rPr lang="ru-RU" dirty="0" smtClean="0"/>
              <a:t>Работа </a:t>
            </a:r>
            <a:r>
              <a:rPr lang="ru-RU" dirty="0" smtClean="0"/>
              <a:t>в выданном листке.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9416"/>
            <a:ext cx="7228656" cy="1315528"/>
          </a:xfrm>
        </p:spPr>
        <p:txBody>
          <a:bodyPr/>
          <a:lstStyle/>
          <a:p>
            <a:pPr lvl="0"/>
            <a:r>
              <a:rPr lang="ru-RU" b="1" dirty="0" smtClean="0"/>
              <a:t>Самая мелкая птичка на земле немного больше шмеля. Что это за птичка? </a:t>
            </a:r>
            <a:r>
              <a:rPr lang="ru-RU" b="1" dirty="0" smtClean="0"/>
              <a:t>. </a:t>
            </a:r>
            <a:r>
              <a:rPr lang="ru-RU" b="1" dirty="0" smtClean="0"/>
              <a:t>Узнаем </a:t>
            </a:r>
            <a:r>
              <a:rPr lang="ru-RU" b="1" dirty="0" smtClean="0"/>
              <a:t>ее размах </a:t>
            </a:r>
            <a:r>
              <a:rPr lang="ru-RU" b="1" dirty="0" smtClean="0"/>
              <a:t>крыльев </a:t>
            </a:r>
            <a:r>
              <a:rPr lang="ru-RU" b="1" dirty="0" smtClean="0"/>
              <a:t>. </a:t>
            </a:r>
            <a:r>
              <a:rPr lang="ru-RU" b="1" dirty="0" smtClean="0"/>
              <a:t>(в мм)                    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20" name="Схема 119"/>
          <p:cNvGraphicFramePr/>
          <p:nvPr/>
        </p:nvGraphicFramePr>
        <p:xfrm>
          <a:off x="467544" y="3068960"/>
          <a:ext cx="288032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4" name="Схема 123"/>
          <p:cNvGraphicFramePr/>
          <p:nvPr/>
        </p:nvGraphicFramePr>
        <p:xfrm>
          <a:off x="467544" y="3861048"/>
          <a:ext cx="288032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0" name="Блок-схема: процесс 24"/>
          <p:cNvSpPr>
            <a:spLocks noChangeArrowheads="1"/>
          </p:cNvSpPr>
          <p:nvPr/>
        </p:nvSpPr>
        <p:spPr bwMode="auto">
          <a:xfrm>
            <a:off x="3851920" y="4365104"/>
            <a:ext cx="1224136" cy="423664"/>
          </a:xfrm>
          <a:prstGeom prst="flowChartProcess">
            <a:avLst/>
          </a:prstGeom>
          <a:solidFill>
            <a:srgbClr val="FFFFFF"/>
          </a:solidFill>
          <a:ln w="1714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650" name="Стрелка вверх 22"/>
          <p:cNvSpPr>
            <a:spLocks noChangeArrowheads="1"/>
          </p:cNvSpPr>
          <p:nvPr/>
        </p:nvSpPr>
        <p:spPr bwMode="auto">
          <a:xfrm rot="5400000">
            <a:off x="5112060" y="3465004"/>
            <a:ext cx="1152128" cy="108012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17145">
            <a:solidFill>
              <a:schemeClr val="accent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+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649" name="Блок-схема: процесс 24"/>
          <p:cNvSpPr>
            <a:spLocks noChangeArrowheads="1"/>
          </p:cNvSpPr>
          <p:nvPr/>
        </p:nvSpPr>
        <p:spPr bwMode="auto">
          <a:xfrm>
            <a:off x="3851920" y="3140968"/>
            <a:ext cx="1224136" cy="504056"/>
          </a:xfrm>
          <a:prstGeom prst="flowChartProcess">
            <a:avLst/>
          </a:prstGeom>
          <a:solidFill>
            <a:srgbClr val="FFFFFF"/>
          </a:solidFill>
          <a:ln w="1714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648" name="Стрелка углом вверх 26"/>
          <p:cNvSpPr>
            <a:spLocks/>
          </p:cNvSpPr>
          <p:nvPr/>
        </p:nvSpPr>
        <p:spPr bwMode="auto">
          <a:xfrm>
            <a:off x="3347864" y="3429000"/>
            <a:ext cx="648072" cy="341312"/>
          </a:xfrm>
          <a:custGeom>
            <a:avLst/>
            <a:gdLst>
              <a:gd name="T0" fmla="*/ 0 w 448964"/>
              <a:gd name="T1" fmla="*/ 267802 h 340191"/>
              <a:gd name="T2" fmla="*/ 327722 w 448964"/>
              <a:gd name="T3" fmla="*/ 267802 h 340191"/>
              <a:gd name="T4" fmla="*/ 327722 w 448964"/>
              <a:gd name="T5" fmla="*/ 67303 h 340191"/>
              <a:gd name="T6" fmla="*/ 278869 w 448964"/>
              <a:gd name="T7" fmla="*/ 67303 h 340191"/>
              <a:gd name="T8" fmla="*/ 363916 w 448964"/>
              <a:gd name="T9" fmla="*/ 0 h 340191"/>
              <a:gd name="T10" fmla="*/ 448964 w 448964"/>
              <a:gd name="T11" fmla="*/ 67303 h 340191"/>
              <a:gd name="T12" fmla="*/ 400111 w 448964"/>
              <a:gd name="T13" fmla="*/ 67303 h 340191"/>
              <a:gd name="T14" fmla="*/ 400111 w 448964"/>
              <a:gd name="T15" fmla="*/ 340191 h 340191"/>
              <a:gd name="T16" fmla="*/ 0 w 448964"/>
              <a:gd name="T17" fmla="*/ 340191 h 340191"/>
              <a:gd name="T18" fmla="*/ 0 w 448964"/>
              <a:gd name="T19" fmla="*/ 267802 h 34019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964" h="340191">
                <a:moveTo>
                  <a:pt x="0" y="267802"/>
                </a:moveTo>
                <a:lnTo>
                  <a:pt x="327722" y="267802"/>
                </a:lnTo>
                <a:lnTo>
                  <a:pt x="327722" y="67303"/>
                </a:lnTo>
                <a:lnTo>
                  <a:pt x="278869" y="67303"/>
                </a:lnTo>
                <a:lnTo>
                  <a:pt x="363916" y="0"/>
                </a:lnTo>
                <a:lnTo>
                  <a:pt x="448964" y="67303"/>
                </a:lnTo>
                <a:lnTo>
                  <a:pt x="400111" y="67303"/>
                </a:lnTo>
                <a:lnTo>
                  <a:pt x="400111" y="340191"/>
                </a:lnTo>
                <a:lnTo>
                  <a:pt x="0" y="340191"/>
                </a:lnTo>
                <a:lnTo>
                  <a:pt x="0" y="267802"/>
                </a:lnTo>
                <a:close/>
              </a:path>
            </a:pathLst>
          </a:custGeom>
          <a:solidFill>
            <a:srgbClr val="000000"/>
          </a:solidFill>
          <a:ln w="1714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647" name="Стрелка углом вверх 26"/>
          <p:cNvSpPr>
            <a:spLocks/>
          </p:cNvSpPr>
          <p:nvPr/>
        </p:nvSpPr>
        <p:spPr bwMode="auto">
          <a:xfrm flipV="1">
            <a:off x="3357297" y="4100868"/>
            <a:ext cx="641323" cy="370671"/>
          </a:xfrm>
          <a:custGeom>
            <a:avLst/>
            <a:gdLst>
              <a:gd name="T0" fmla="*/ 0 w 448964"/>
              <a:gd name="T1" fmla="*/ 267802 h 340191"/>
              <a:gd name="T2" fmla="*/ 327722 w 448964"/>
              <a:gd name="T3" fmla="*/ 267802 h 340191"/>
              <a:gd name="T4" fmla="*/ 327722 w 448964"/>
              <a:gd name="T5" fmla="*/ 67303 h 340191"/>
              <a:gd name="T6" fmla="*/ 278869 w 448964"/>
              <a:gd name="T7" fmla="*/ 67303 h 340191"/>
              <a:gd name="T8" fmla="*/ 363916 w 448964"/>
              <a:gd name="T9" fmla="*/ 0 h 340191"/>
              <a:gd name="T10" fmla="*/ 448964 w 448964"/>
              <a:gd name="T11" fmla="*/ 67303 h 340191"/>
              <a:gd name="T12" fmla="*/ 400111 w 448964"/>
              <a:gd name="T13" fmla="*/ 67303 h 340191"/>
              <a:gd name="T14" fmla="*/ 400111 w 448964"/>
              <a:gd name="T15" fmla="*/ 340191 h 340191"/>
              <a:gd name="T16" fmla="*/ 0 w 448964"/>
              <a:gd name="T17" fmla="*/ 340191 h 340191"/>
              <a:gd name="T18" fmla="*/ 0 w 448964"/>
              <a:gd name="T19" fmla="*/ 267802 h 34019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964" h="340191">
                <a:moveTo>
                  <a:pt x="0" y="267802"/>
                </a:moveTo>
                <a:lnTo>
                  <a:pt x="327722" y="267802"/>
                </a:lnTo>
                <a:lnTo>
                  <a:pt x="327722" y="67303"/>
                </a:lnTo>
                <a:lnTo>
                  <a:pt x="278869" y="67303"/>
                </a:lnTo>
                <a:lnTo>
                  <a:pt x="363916" y="0"/>
                </a:lnTo>
                <a:lnTo>
                  <a:pt x="448964" y="67303"/>
                </a:lnTo>
                <a:lnTo>
                  <a:pt x="400111" y="67303"/>
                </a:lnTo>
                <a:lnTo>
                  <a:pt x="400111" y="340191"/>
                </a:lnTo>
                <a:lnTo>
                  <a:pt x="0" y="340191"/>
                </a:lnTo>
                <a:lnTo>
                  <a:pt x="0" y="267802"/>
                </a:lnTo>
                <a:close/>
              </a:path>
            </a:pathLst>
          </a:custGeom>
          <a:solidFill>
            <a:srgbClr val="000000"/>
          </a:solidFill>
          <a:ln w="1714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651" name="Блок-схема: процесс 21"/>
          <p:cNvSpPr>
            <a:spLocks noChangeArrowheads="1"/>
          </p:cNvSpPr>
          <p:nvPr/>
        </p:nvSpPr>
        <p:spPr bwMode="auto">
          <a:xfrm>
            <a:off x="6228184" y="3645024"/>
            <a:ext cx="1238250" cy="720080"/>
          </a:xfrm>
          <a:prstGeom prst="flowChartProcess">
            <a:avLst/>
          </a:prstGeom>
          <a:solidFill>
            <a:schemeClr val="tx2"/>
          </a:solidFill>
          <a:ln w="1714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2721"/>
            <a:ext cx="7344816" cy="660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733256"/>
            <a:ext cx="7239000" cy="792088"/>
          </a:xfrm>
          <a:noFill/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колибри – размах   крыльев 29 мм</a:t>
            </a:r>
            <a:endParaRPr lang="ru-RU" sz="2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76" y="116632"/>
            <a:ext cx="7671127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980727"/>
            <a:ext cx="7372672" cy="2592289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dirty="0" smtClean="0">
                <a:solidFill>
                  <a:schemeClr val="bg2"/>
                </a:solidFill>
              </a:rPr>
              <a:t>Вычислим массу колибри в </a:t>
            </a:r>
            <a:r>
              <a:rPr lang="ru-RU" dirty="0" smtClean="0">
                <a:solidFill>
                  <a:schemeClr val="bg2"/>
                </a:solidFill>
              </a:rPr>
              <a:t>  граммах</a:t>
            </a:r>
            <a:r>
              <a:rPr lang="ru-RU" dirty="0" smtClean="0">
                <a:solidFill>
                  <a:schemeClr val="bg2"/>
                </a:solidFill>
              </a:rPr>
              <a:t>. Для этого найдем значение выражения.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 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      232-</a:t>
            </a:r>
            <a:r>
              <a:rPr lang="ru-RU" dirty="0" smtClean="0">
                <a:solidFill>
                  <a:schemeClr val="bg2"/>
                </a:solidFill>
              </a:rPr>
              <a:t>(</a:t>
            </a:r>
            <a:r>
              <a:rPr lang="en-US" dirty="0" smtClean="0">
                <a:solidFill>
                  <a:schemeClr val="bg2"/>
                </a:solidFill>
              </a:rPr>
              <a:t>n</a:t>
            </a:r>
            <a:r>
              <a:rPr lang="ru-RU" dirty="0" smtClean="0">
                <a:solidFill>
                  <a:schemeClr val="bg2"/>
                </a:solidFill>
              </a:rPr>
              <a:t>+ 49) при </a:t>
            </a:r>
            <a:r>
              <a:rPr lang="en-US" dirty="0" smtClean="0">
                <a:solidFill>
                  <a:schemeClr val="bg2"/>
                </a:solidFill>
              </a:rPr>
              <a:t>n</a:t>
            </a:r>
            <a:r>
              <a:rPr lang="ru-RU" dirty="0" smtClean="0">
                <a:solidFill>
                  <a:schemeClr val="bg2"/>
                </a:solidFill>
              </a:rPr>
              <a:t>=161 </a:t>
            </a:r>
            <a:r>
              <a:rPr lang="ru-RU" dirty="0" smtClean="0">
                <a:solidFill>
                  <a:schemeClr val="bg2"/>
                </a:solidFill>
              </a:rPr>
              <a:t/>
            </a:r>
            <a:br>
              <a:rPr lang="ru-RU" dirty="0" smtClean="0">
                <a:solidFill>
                  <a:schemeClr val="bg2"/>
                </a:solidFill>
              </a:rPr>
            </a:b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22 грамма</a:t>
            </a:r>
            <a:endParaRPr lang="ru-RU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1808956"/>
            <a:ext cx="66675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7846146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7084640" cy="208823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Какая самая крупная птица в мире? (</a:t>
            </a:r>
            <a:r>
              <a:rPr lang="ru-RU" dirty="0" smtClean="0"/>
              <a:t>Африканский страус). Страус </a:t>
            </a:r>
            <a:r>
              <a:rPr lang="ru-RU" dirty="0" smtClean="0"/>
              <a:t>не летает, но он очень быстро бегает, он является рекордсменом по бегу среди птиц. В минуты опасности страус развивает такую скорость, что догнать его даже на отличном скакуне не так </a:t>
            </a:r>
            <a:r>
              <a:rPr lang="ru-RU" dirty="0" smtClean="0"/>
              <a:t>просто.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581128"/>
            <a:ext cx="7427168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Вычислим скорость этой птицы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км/ч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210 км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43608" y="5661248"/>
            <a:ext cx="316835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43608" y="5445224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43608" y="5301208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1960" y="5301208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979712" y="537321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275856" y="537321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352</Words>
  <Application>Microsoft Office PowerPoint</Application>
  <PresentationFormat>Экран (4:3)</PresentationFormat>
  <Paragraphs>119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«Математика представляет собой могущественный инструмент познания природы» </vt:lpstr>
      <vt:lpstr>Устная работа ( по колонкам) </vt:lpstr>
      <vt:lpstr>Слайд 3</vt:lpstr>
      <vt:lpstr>Слайд 4</vt:lpstr>
      <vt:lpstr>    Работа в выданном листке. </vt:lpstr>
      <vt:lpstr> колибри – размах   крыльев 29 мм</vt:lpstr>
      <vt:lpstr>         Вычислим массу колибри в   граммах. Для этого найдем значение выражения.         232-(n+ 49) при n=161  </vt:lpstr>
      <vt:lpstr>                  22 грамма</vt:lpstr>
      <vt:lpstr>Слайд 9</vt:lpstr>
      <vt:lpstr>       Самостоятельно</vt:lpstr>
      <vt:lpstr>      Все наши птицы.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«Математика представляет собой могущественный инструмент познания природы» </dc:title>
  <dc:creator>WORK</dc:creator>
  <cp:lastModifiedBy>WORK</cp:lastModifiedBy>
  <cp:revision>15</cp:revision>
  <dcterms:created xsi:type="dcterms:W3CDTF">2013-11-11T09:52:37Z</dcterms:created>
  <dcterms:modified xsi:type="dcterms:W3CDTF">2013-11-11T12:17:07Z</dcterms:modified>
</cp:coreProperties>
</file>