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0610258-E53C-42C6-8962-10D344224233}" type="datetimeFigureOut">
              <a:rPr lang="ru-RU" smtClean="0"/>
              <a:pPr/>
              <a:t>06.05.2013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F457F4-1117-406E-BE35-31AE77BF5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643315"/>
            <a:ext cx="8458200" cy="1643073"/>
          </a:xfrm>
        </p:spPr>
        <p:txBody>
          <a:bodyPr/>
          <a:lstStyle/>
          <a:p>
            <a:r>
              <a:rPr lang="ru-RU" dirty="0" smtClean="0"/>
              <a:t>«ПРАВИЛЬНО ПИТАЙСЯ – ЗДОРОВЬЮ УЛЫБАЙСЯ»  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57166"/>
            <a:ext cx="8458200" cy="1785950"/>
          </a:xfrm>
        </p:spPr>
        <p:txBody>
          <a:bodyPr>
            <a:normAutofit/>
          </a:bodyPr>
          <a:lstStyle/>
          <a:p>
            <a:endParaRPr lang="ru-RU" sz="4800" dirty="0" smtClean="0">
              <a:latin typeface="Arno Pro Smbd Subhead" pitchFamily="18" charset="0"/>
            </a:endParaRPr>
          </a:p>
          <a:p>
            <a:r>
              <a:rPr lang="ru-RU" sz="4800" dirty="0" smtClean="0">
                <a:latin typeface="Arno Pro Smbd Subhead" pitchFamily="18" charset="0"/>
              </a:rPr>
              <a:t>Фото презентация концерта</a:t>
            </a:r>
            <a:endParaRPr lang="ru-RU" sz="4800" dirty="0">
              <a:latin typeface="Arno Pro Smbd Subhead" pitchFamily="18" charset="0"/>
            </a:endParaRPr>
          </a:p>
        </p:txBody>
      </p:sp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0" y="0"/>
            <a:ext cx="8858322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Муниципальное казенное дошкольное  общеобразовательное учреждение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города Новосибирска «Детский сад № 97 «Сказка» комбинированного вида»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4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Воспитатель: второй квалификационной категории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Гришина Наталья Николаевна.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ОФОРМЛЕНИЕ ЗАЛА</a:t>
            </a:r>
            <a:endParaRPr lang="ru-RU" dirty="0"/>
          </a:p>
        </p:txBody>
      </p:sp>
      <p:pic>
        <p:nvPicPr>
          <p:cNvPr id="5" name="Содержимое 4" descr="DSC0489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643050"/>
            <a:ext cx="4191000" cy="4143404"/>
          </a:xfrm>
        </p:spPr>
      </p:pic>
      <p:pic>
        <p:nvPicPr>
          <p:cNvPr id="6" name="Содержимое 5" descr="DSC0489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48250" y="1600200"/>
            <a:ext cx="3543300" cy="4186254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ЕМЕЛЯ С МАТУШКОЙ</a:t>
            </a:r>
            <a:endParaRPr lang="ru-RU" dirty="0"/>
          </a:p>
        </p:txBody>
      </p:sp>
      <p:pic>
        <p:nvPicPr>
          <p:cNvPr id="5" name="Содержимое 4" descr="DSC0490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90775"/>
            <a:ext cx="4191000" cy="3143250"/>
          </a:xfrm>
        </p:spPr>
      </p:pic>
      <p:pic>
        <p:nvPicPr>
          <p:cNvPr id="6" name="Содержимое 5" descr="DSC0490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/>
          <a:lstStyle/>
          <a:p>
            <a:r>
              <a:rPr lang="ru-RU" dirty="0" smtClean="0"/>
              <a:t>Ведущая и доктор здоровей-ка</a:t>
            </a:r>
            <a:endParaRPr lang="ru-RU" dirty="0"/>
          </a:p>
        </p:txBody>
      </p:sp>
      <p:pic>
        <p:nvPicPr>
          <p:cNvPr id="5" name="Содержимое 4" descr="DSC0489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28650" y="1600200"/>
            <a:ext cx="3543300" cy="4724400"/>
          </a:xfrm>
        </p:spPr>
      </p:pic>
      <p:pic>
        <p:nvPicPr>
          <p:cNvPr id="6" name="Содержимое 5" descr="DSC0490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1571612"/>
            <a:ext cx="3929090" cy="464347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Инсценировка стихотворения</a:t>
            </a:r>
            <a:endParaRPr lang="ru-RU" dirty="0"/>
          </a:p>
        </p:txBody>
      </p:sp>
      <p:pic>
        <p:nvPicPr>
          <p:cNvPr id="8" name="Содержимое 7" descr="DSC049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Загадки про овощи и фрукты</a:t>
            </a:r>
            <a:endParaRPr lang="ru-RU" dirty="0"/>
          </a:p>
        </p:txBody>
      </p:sp>
      <p:pic>
        <p:nvPicPr>
          <p:cNvPr id="4" name="Содержимое 3" descr="DSC049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Игра вершки и корешки</a:t>
            </a:r>
            <a:endParaRPr lang="ru-RU" dirty="0"/>
          </a:p>
        </p:txBody>
      </p:sp>
      <p:pic>
        <p:nvPicPr>
          <p:cNvPr id="4" name="Содержимое 3" descr="DSC04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30892" y="1554163"/>
            <a:ext cx="6034616" cy="4525962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65</Words>
  <Application>Microsoft Office PowerPoint</Application>
  <PresentationFormat>Экран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«ПРАВИЛЬНО ПИТАЙСЯ – ЗДОРОВЬЮ УЛЫБАЙСЯ»   </vt:lpstr>
      <vt:lpstr>           ОФОРМЛЕНИЕ ЗАЛА</vt:lpstr>
      <vt:lpstr>                 ЕМЕЛЯ С МАТУШКОЙ</vt:lpstr>
      <vt:lpstr>Ведущая и доктор здоровей-ка</vt:lpstr>
      <vt:lpstr>Инсценировка стихотворения</vt:lpstr>
      <vt:lpstr>    Загадки про овощи и фрукты</vt:lpstr>
      <vt:lpstr>         Игра вершки и корешки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«ПРАВИЛЬНО ПИТАЙСЯ – ЗДОРОВЬЮ УЛЫБАЙСЯ»</dc:title>
  <dc:creator>Ксюша</dc:creator>
  <cp:lastModifiedBy>Ксюша</cp:lastModifiedBy>
  <cp:revision>8</cp:revision>
  <dcterms:created xsi:type="dcterms:W3CDTF">2013-03-24T02:44:51Z</dcterms:created>
  <dcterms:modified xsi:type="dcterms:W3CDTF">2013-05-06T14:54:49Z</dcterms:modified>
</cp:coreProperties>
</file>