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64" r:id="rId3"/>
    <p:sldId id="273" r:id="rId4"/>
    <p:sldId id="258" r:id="rId5"/>
    <p:sldId id="260" r:id="rId6"/>
    <p:sldId id="265" r:id="rId7"/>
    <p:sldId id="270" r:id="rId8"/>
    <p:sldId id="266" r:id="rId9"/>
    <p:sldId id="267" r:id="rId10"/>
    <p:sldId id="268" r:id="rId11"/>
    <p:sldId id="272" r:id="rId12"/>
    <p:sldId id="269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CBD817-4DC5-449E-8757-2453AA0510EB}" type="datetimeFigureOut">
              <a:rPr lang="ru-RU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B830A8-E766-4B1A-AD87-C62B1F749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668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0E888E-F9CB-4F9F-94A4-4929669ADE5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549C761-AC4D-4FD3-A599-694377A52048}" type="datetime1">
              <a:rPr lang="ru-RU" smtClean="0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08B1EDA-47E0-41D1-B910-E26DC54101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7279E6-D39F-4AAA-ACBF-A0867FF2D421}" type="datetime1">
              <a:rPr lang="ru-RU" smtClean="0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A47871-B477-4B65-9027-C8AADF0DFB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12B4D565-E325-4928-9946-82925BF66D19}" type="datetime1">
              <a:rPr lang="ru-RU" smtClean="0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536FDC0-C119-4492-8AAE-9B9F5EA3CF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BFEBED-4AAB-4293-8CF3-CC8C345D5DE0}" type="datetime1">
              <a:rPr lang="ru-RU" smtClean="0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2B7091-CFD8-4F0B-B6F8-55BD37D933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A25081B-EEEC-4479-9BAF-725AC8A1BEB2}" type="datetime1">
              <a:rPr lang="ru-RU" smtClean="0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11D964EA-3CDD-44A5-86E4-F2B2A9AE50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800196-040C-421C-A2DD-8DE98A59ABE7}" type="datetime1">
              <a:rPr lang="ru-RU" smtClean="0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A4F0A1-6924-4826-8449-33545BB0B1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6B251B1-69A6-4023-8D6D-3A3597391DEE}" type="datetime1">
              <a:rPr lang="ru-RU" smtClean="0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055D0A-4183-4CA5-90D4-BA8593E906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3F0651-5EDB-4A06-931F-3C12F0DDA19A}" type="datetime1">
              <a:rPr lang="ru-RU" smtClean="0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803350-4FFC-44A1-988D-91873B47D7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ACE5528-D783-48F7-A3F7-B82F13D04813}" type="datetime1">
              <a:rPr lang="ru-RU" smtClean="0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E38F6C-C271-4C5A-9327-C0FE3D5B32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3E93C4-6543-439B-8A65-DF868B793038}" type="datetime1">
              <a:rPr lang="ru-RU" smtClean="0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190043-8A40-4AB7-AA01-33A30FD446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6AC720-E40F-4250-AAA0-2F9092D5E4EF}" type="datetime1">
              <a:rPr lang="ru-RU" smtClean="0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5DC6D2-CF03-4311-BEB6-FBCD1059AC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1C54DB7-DDA7-4DC8-BDA6-12967138CE31}" type="datetime1">
              <a:rPr lang="ru-RU" smtClean="0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7C07D9F-44EA-4F01-9945-9C8C4EB904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500063"/>
            <a:ext cx="7772400" cy="1470025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Праздник «Первых каникул»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48064" y="6092031"/>
            <a:ext cx="4294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Нестерова С.А.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щоарвзщш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43238"/>
            <a:ext cx="3541712" cy="38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джп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420938"/>
            <a:ext cx="2922588" cy="44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66688" y="692150"/>
            <a:ext cx="8977312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8800" b="1">
                <a:solidFill>
                  <a:srgbClr val="FF0000"/>
                </a:solidFill>
              </a:rPr>
              <a:t>МЕЯЛВАРДЗОП</a:t>
            </a:r>
          </a:p>
        </p:txBody>
      </p:sp>
    </p:spTree>
    <p:extLst>
      <p:ext uri="{BB962C8B-B14F-4D97-AF65-F5344CB8AC3E}">
        <p14:creationId xmlns:p14="http://schemas.microsoft.com/office/powerpoint/2010/main" val="9551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Cj042956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724400"/>
            <a:ext cx="13874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MCj042832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81000"/>
            <a:ext cx="17875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MCj0430339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95800"/>
            <a:ext cx="1574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MCj0428327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15208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MCj0415980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8351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MCj0432391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501" y="1447800"/>
            <a:ext cx="12763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1" descr="MCPE02655_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1479550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4" descr="MCj0407982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182562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457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Конкурсы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2164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87450" y="260350"/>
            <a:ext cx="70278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006600"/>
                </a:solidFill>
              </a:rPr>
              <a:t>Нарисуй школьника</a:t>
            </a:r>
          </a:p>
        </p:txBody>
      </p:sp>
      <p:pic>
        <p:nvPicPr>
          <p:cNvPr id="7173" name="Picture 5" descr="щоарвзщш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43238"/>
            <a:ext cx="3541712" cy="38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джп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2420938"/>
            <a:ext cx="2922588" cy="443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ucheni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90675"/>
            <a:ext cx="7200900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3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2700338" y="476250"/>
            <a:ext cx="5903912" cy="5040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ПОЗДРАВЛЯЕМ</a:t>
            </a:r>
          </a:p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РЕБЯТ </a:t>
            </a:r>
          </a:p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 </a:t>
            </a:r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А 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класса</a:t>
            </a:r>
          </a:p>
        </p:txBody>
      </p:sp>
      <p:pic>
        <p:nvPicPr>
          <p:cNvPr id="14342" name="Picture 6" descr="zv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89138"/>
            <a:ext cx="29876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0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MCj03433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9081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MCj0343363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76800"/>
            <a:ext cx="2052638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MCBD07214_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16002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MCj0343325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62200"/>
            <a:ext cx="18065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MCj0343341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1808163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MCj0343297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1820863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13"/>
          <p:cNvSpPr txBox="1">
            <a:spLocks noChangeArrowheads="1"/>
          </p:cNvSpPr>
          <p:nvPr/>
        </p:nvSpPr>
        <p:spPr bwMode="auto">
          <a:xfrm>
            <a:off x="457200" y="228600"/>
            <a:ext cx="75072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6000" b="1" i="1" dirty="0">
                <a:latin typeface="Arial Rounded MT Bold" pitchFamily="34" charset="0"/>
              </a:rPr>
              <a:t>«  </a:t>
            </a:r>
            <a:r>
              <a:rPr lang="ru-RU" sz="6000" b="1" i="1" dirty="0" smtClean="0">
                <a:latin typeface="Arial Rounded MT Bold" pitchFamily="34" charset="0"/>
              </a:rPr>
              <a:t>Наши</a:t>
            </a:r>
            <a:endParaRPr lang="ru-RU" sz="6000" b="1" i="1" dirty="0">
              <a:latin typeface="Arial Rounded MT Bold" pitchFamily="34" charset="0"/>
            </a:endParaRPr>
          </a:p>
          <a:p>
            <a:pPr algn="ctr" eaLnBrk="1" hangingPunct="1"/>
            <a:r>
              <a:rPr lang="ru-RU" sz="6000" b="1" i="1" dirty="0">
                <a:latin typeface="Arial Rounded MT Bold" pitchFamily="34" charset="0"/>
              </a:rPr>
              <a:t>первые</a:t>
            </a:r>
          </a:p>
          <a:p>
            <a:pPr algn="ctr" eaLnBrk="1" hangingPunct="1"/>
            <a:r>
              <a:rPr lang="ru-RU" sz="6000" b="1" i="1" dirty="0">
                <a:latin typeface="Arial Rounded MT Bold" pitchFamily="34" charset="0"/>
              </a:rPr>
              <a:t>каникулы  »</a:t>
            </a:r>
          </a:p>
        </p:txBody>
      </p:sp>
      <p:pic>
        <p:nvPicPr>
          <p:cNvPr id="2057" name="Picture 14" descr="MCj0343351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21240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5" descr="MCj0239415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38800"/>
            <a:ext cx="8620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6" descr="MCj0239415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76600"/>
            <a:ext cx="8620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7" descr="MCj0239415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"/>
            <a:ext cx="8620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8" descr="MCj0239415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86400"/>
            <a:ext cx="8620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9" descr="MCj0239415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620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2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211960" y="6525344"/>
            <a:ext cx="2002464" cy="226902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38F6C-C271-4C5A-9327-C0FE3D5B32D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Picture 2" descr="M:\Фото\дети 1а\1 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128792" cy="501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717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E5528-D783-48F7-A3F7-B82F13D04813}" type="datetime1">
              <a:rPr lang="ru-RU" smtClean="0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38F6C-C271-4C5A-9327-C0FE3D5B32D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5181600" cy="499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9046" y="908720"/>
            <a:ext cx="4021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</a:t>
            </a:r>
            <a:r>
              <a:rPr lang="ru-RU" sz="3200" dirty="0" smtClean="0">
                <a:solidFill>
                  <a:srgbClr val="FF0000"/>
                </a:solidFill>
              </a:rPr>
              <a:t>ИРИУС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3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E5528-D783-48F7-A3F7-B82F13D04813}" type="datetime1">
              <a:rPr lang="ru-RU" smtClean="0"/>
              <a:pPr>
                <a:defRPr/>
              </a:pPr>
              <a:t>03.01.2013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335960"/>
            <a:ext cx="2133600" cy="365125"/>
          </a:xfrm>
        </p:spPr>
        <p:txBody>
          <a:bodyPr/>
          <a:lstStyle/>
          <a:p>
            <a:pPr>
              <a:defRPr/>
            </a:pPr>
            <a:fld id="{A6E38F6C-C271-4C5A-9327-C0FE3D5B32D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Picture 2" descr="C:\Documents and Settings\Администратор\Мои документы\DSC01933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0349">
            <a:off x="467299" y="526084"/>
            <a:ext cx="3592339" cy="26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:\Фото\фото 25 сентября 2012 1 а\_DSC87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7978">
            <a:off x="6170880" y="484250"/>
            <a:ext cx="2393832" cy="359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:\Фото\фото 25 сентября 2012 1 а\фото мои  сегодня\_DSC88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1147">
            <a:off x="4153171" y="2369286"/>
            <a:ext cx="2391540" cy="323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M:\Фото\фото 25 сентября 2012 1 а\фото мои  сегодня\_DSC88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51" y="4221087"/>
            <a:ext cx="3726234" cy="247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195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Мои документы\портфел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609600"/>
            <a:ext cx="7467600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475656" y="914400"/>
            <a:ext cx="5976664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i="1" dirty="0">
                <a:solidFill>
                  <a:srgbClr val="FF0000"/>
                </a:solidFill>
              </a:rPr>
              <a:t>	</a:t>
            </a:r>
            <a:r>
              <a:rPr lang="ru-RU" sz="4800" i="1" dirty="0" smtClean="0">
                <a:solidFill>
                  <a:srgbClr val="FF0000"/>
                </a:solidFill>
              </a:rPr>
              <a:t> «</a:t>
            </a:r>
            <a:r>
              <a:rPr lang="ru-RU" sz="4800" i="1" dirty="0">
                <a:solidFill>
                  <a:srgbClr val="FF0000"/>
                </a:solidFill>
              </a:rPr>
              <a:t>В портфеле»</a:t>
            </a:r>
          </a:p>
        </p:txBody>
      </p:sp>
    </p:spTree>
    <p:extLst>
      <p:ext uri="{BB962C8B-B14F-4D97-AF65-F5344CB8AC3E}">
        <p14:creationId xmlns:p14="http://schemas.microsoft.com/office/powerpoint/2010/main" val="365726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од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0"/>
            <a:ext cx="5413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0" y="1916113"/>
            <a:ext cx="4906963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6600CC"/>
                </a:solidFill>
              </a:rPr>
              <a:t>Если ты его отточишь, </a:t>
            </a:r>
          </a:p>
          <a:p>
            <a:pPr algn="ctr"/>
            <a:r>
              <a:rPr lang="ru-RU" sz="3200" b="1">
                <a:solidFill>
                  <a:srgbClr val="6600CC"/>
                </a:solidFill>
              </a:rPr>
              <a:t>Нарисуешь всё,</a:t>
            </a:r>
          </a:p>
          <a:p>
            <a:pPr algn="ctr"/>
            <a:r>
              <a:rPr lang="ru-RU" sz="3200" b="1">
                <a:solidFill>
                  <a:srgbClr val="6600CC"/>
                </a:solidFill>
              </a:rPr>
              <a:t> что хочешь:</a:t>
            </a:r>
          </a:p>
          <a:p>
            <a:pPr algn="ctr"/>
            <a:r>
              <a:rPr lang="ru-RU" sz="3200" b="1">
                <a:solidFill>
                  <a:srgbClr val="6600CC"/>
                </a:solidFill>
              </a:rPr>
              <a:t>    Солнце, горы, </a:t>
            </a:r>
          </a:p>
          <a:p>
            <a:pPr algn="ctr"/>
            <a:r>
              <a:rPr lang="ru-RU" sz="3200" b="1">
                <a:solidFill>
                  <a:srgbClr val="6600CC"/>
                </a:solidFill>
              </a:rPr>
              <a:t>море, пляж. </a:t>
            </a:r>
          </a:p>
          <a:p>
            <a:pPr algn="ctr"/>
            <a:r>
              <a:rPr lang="ru-RU" sz="3200" b="1">
                <a:solidFill>
                  <a:srgbClr val="6600CC"/>
                </a:solidFill>
              </a:rPr>
              <a:t>Что же это? …</a:t>
            </a:r>
            <a:r>
              <a:rPr lang="ru-RU" sz="2800" b="1"/>
              <a:t>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50825" y="1557338"/>
            <a:ext cx="4116388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То я в клетку,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то в линейку,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написать по ним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сумей–ка!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    Можешь и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нарисовать,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что такое я? …</a:t>
            </a:r>
            <a:r>
              <a:rPr lang="ru-RU" sz="3200" b="1"/>
              <a:t> 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47675" y="712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0" y="2133600"/>
            <a:ext cx="4357688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6600CC"/>
                </a:solidFill>
              </a:rPr>
              <a:t>Если ей </a:t>
            </a:r>
          </a:p>
          <a:p>
            <a:pPr algn="ctr"/>
            <a:r>
              <a:rPr lang="ru-RU" sz="4400" b="1">
                <a:solidFill>
                  <a:srgbClr val="6600CC"/>
                </a:solidFill>
              </a:rPr>
              <a:t>работу дашь – </a:t>
            </a:r>
          </a:p>
          <a:p>
            <a:pPr algn="ctr"/>
            <a:r>
              <a:rPr lang="ru-RU" sz="4400" b="1">
                <a:solidFill>
                  <a:srgbClr val="6600CC"/>
                </a:solidFill>
              </a:rPr>
              <a:t>зря трудился </a:t>
            </a:r>
          </a:p>
          <a:p>
            <a:pPr algn="ctr"/>
            <a:r>
              <a:rPr lang="ru-RU" sz="4400" b="1">
                <a:solidFill>
                  <a:srgbClr val="6600CC"/>
                </a:solidFill>
              </a:rPr>
              <a:t>карандаш. 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0" y="1412875"/>
            <a:ext cx="4643438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006600"/>
                </a:solidFill>
              </a:rPr>
              <a:t>Жмутся в узеньком </a:t>
            </a:r>
          </a:p>
          <a:p>
            <a:pPr algn="ctr"/>
            <a:r>
              <a:rPr lang="ru-RU" sz="3200" b="1">
                <a:solidFill>
                  <a:srgbClr val="006600"/>
                </a:solidFill>
              </a:rPr>
              <a:t>домишке</a:t>
            </a:r>
          </a:p>
          <a:p>
            <a:pPr algn="ctr"/>
            <a:r>
              <a:rPr lang="ru-RU" sz="3200" b="1">
                <a:solidFill>
                  <a:srgbClr val="006600"/>
                </a:solidFill>
              </a:rPr>
              <a:t> разноцветные </a:t>
            </a:r>
          </a:p>
          <a:p>
            <a:pPr algn="ctr"/>
            <a:r>
              <a:rPr lang="ru-RU" sz="3200" b="1">
                <a:solidFill>
                  <a:srgbClr val="006600"/>
                </a:solidFill>
              </a:rPr>
              <a:t>детишки.</a:t>
            </a:r>
          </a:p>
          <a:p>
            <a:pPr algn="ctr"/>
            <a:r>
              <a:rPr lang="ru-RU" sz="3200" b="1">
                <a:solidFill>
                  <a:srgbClr val="006600"/>
                </a:solidFill>
              </a:rPr>
              <a:t>    Только выпустишь </a:t>
            </a:r>
          </a:p>
          <a:p>
            <a:pPr algn="ctr"/>
            <a:r>
              <a:rPr lang="ru-RU" sz="3200" b="1">
                <a:solidFill>
                  <a:srgbClr val="006600"/>
                </a:solidFill>
              </a:rPr>
              <a:t>на волю – </a:t>
            </a:r>
          </a:p>
          <a:p>
            <a:pPr algn="ctr"/>
            <a:r>
              <a:rPr lang="ru-RU" sz="3200" b="1">
                <a:solidFill>
                  <a:srgbClr val="006600"/>
                </a:solidFill>
              </a:rPr>
              <a:t>где была пустота,</a:t>
            </a:r>
          </a:p>
          <a:p>
            <a:pPr algn="ctr"/>
            <a:r>
              <a:rPr lang="ru-RU" sz="3200" b="1">
                <a:solidFill>
                  <a:srgbClr val="006600"/>
                </a:solidFill>
              </a:rPr>
              <a:t> там, глядишь –</a:t>
            </a:r>
          </a:p>
          <a:p>
            <a:pPr algn="ctr"/>
            <a:r>
              <a:rPr lang="ru-RU" sz="3200" b="1">
                <a:solidFill>
                  <a:srgbClr val="006600"/>
                </a:solidFill>
              </a:rPr>
              <a:t> красота</a:t>
            </a:r>
            <a:r>
              <a:rPr lang="ru-RU" sz="3200">
                <a:solidFill>
                  <a:srgbClr val="006600"/>
                </a:solidFill>
              </a:rPr>
              <a:t>!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84213" y="2636838"/>
            <a:ext cx="278923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chemeClr val="accent2"/>
                </a:solidFill>
              </a:rPr>
              <a:t>Грамоты 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не знаю, 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а весь век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 пишу. 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950913" y="4238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0" y="1268413"/>
            <a:ext cx="4622800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3200" b="1">
                <a:solidFill>
                  <a:srgbClr val="006600"/>
                </a:solidFill>
              </a:rPr>
              <a:t>Свою косичку </a:t>
            </a:r>
          </a:p>
          <a:p>
            <a:pPr algn="ctr"/>
            <a:r>
              <a:rPr lang="ru-RU" sz="3200" b="1">
                <a:solidFill>
                  <a:srgbClr val="006600"/>
                </a:solidFill>
              </a:rPr>
              <a:t>без опаски </a:t>
            </a:r>
          </a:p>
          <a:p>
            <a:pPr algn="ctr"/>
            <a:r>
              <a:rPr lang="ru-RU" sz="3200" b="1">
                <a:solidFill>
                  <a:srgbClr val="006600"/>
                </a:solidFill>
              </a:rPr>
              <a:t>она обмакивает</a:t>
            </a:r>
          </a:p>
          <a:p>
            <a:pPr algn="ctr"/>
            <a:r>
              <a:rPr lang="ru-RU" sz="3200" b="1">
                <a:solidFill>
                  <a:srgbClr val="006600"/>
                </a:solidFill>
              </a:rPr>
              <a:t> в краски,</a:t>
            </a:r>
          </a:p>
          <a:p>
            <a:pPr algn="ctr"/>
            <a:r>
              <a:rPr lang="ru-RU" sz="3200" b="1">
                <a:solidFill>
                  <a:srgbClr val="006600"/>
                </a:solidFill>
              </a:rPr>
              <a:t>    Потом окрашенной </a:t>
            </a:r>
          </a:p>
          <a:p>
            <a:pPr algn="ctr"/>
            <a:r>
              <a:rPr lang="ru-RU" sz="3200" b="1">
                <a:solidFill>
                  <a:srgbClr val="006600"/>
                </a:solidFill>
              </a:rPr>
              <a:t>косичкой</a:t>
            </a:r>
          </a:p>
          <a:p>
            <a:pPr algn="ctr"/>
            <a:r>
              <a:rPr lang="ru-RU" sz="3200" b="1">
                <a:solidFill>
                  <a:srgbClr val="006600"/>
                </a:solidFill>
              </a:rPr>
              <a:t> в альбоме</a:t>
            </a:r>
          </a:p>
          <a:p>
            <a:pPr algn="ctr"/>
            <a:r>
              <a:rPr lang="ru-RU" sz="3200" b="1">
                <a:solidFill>
                  <a:srgbClr val="006600"/>
                </a:solidFill>
              </a:rPr>
              <a:t> водит </a:t>
            </a:r>
          </a:p>
          <a:p>
            <a:pPr algn="ctr"/>
            <a:r>
              <a:rPr lang="ru-RU" sz="3200" b="1">
                <a:solidFill>
                  <a:srgbClr val="006600"/>
                </a:solidFill>
              </a:rPr>
              <a:t>по страничке. 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323850" y="1844675"/>
            <a:ext cx="37655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6600CC"/>
                </a:solidFill>
              </a:rPr>
              <a:t>До чего же, </a:t>
            </a:r>
          </a:p>
          <a:p>
            <a:pPr algn="ctr"/>
            <a:r>
              <a:rPr lang="ru-RU" sz="3200" b="1">
                <a:solidFill>
                  <a:srgbClr val="6600CC"/>
                </a:solidFill>
              </a:rPr>
              <a:t>скучно, братцы,</a:t>
            </a:r>
          </a:p>
          <a:p>
            <a:pPr algn="ctr"/>
            <a:r>
              <a:rPr lang="ru-RU" sz="3200" b="1">
                <a:solidFill>
                  <a:srgbClr val="6600CC"/>
                </a:solidFill>
              </a:rPr>
              <a:t>на чужой спине</a:t>
            </a:r>
          </a:p>
          <a:p>
            <a:pPr algn="ctr"/>
            <a:r>
              <a:rPr lang="ru-RU" sz="3200" b="1">
                <a:solidFill>
                  <a:srgbClr val="6600CC"/>
                </a:solidFill>
              </a:rPr>
              <a:t>кататься!</a:t>
            </a:r>
          </a:p>
          <a:p>
            <a:pPr algn="ctr"/>
            <a:r>
              <a:rPr lang="ru-RU" sz="3200" b="1">
                <a:solidFill>
                  <a:srgbClr val="6600CC"/>
                </a:solidFill>
              </a:rPr>
              <a:t>    Дал мне кто бы</a:t>
            </a:r>
          </a:p>
          <a:p>
            <a:pPr algn="ctr"/>
            <a:r>
              <a:rPr lang="ru-RU" sz="3200" b="1">
                <a:solidFill>
                  <a:srgbClr val="6600CC"/>
                </a:solidFill>
              </a:rPr>
              <a:t> пару ног, </a:t>
            </a:r>
          </a:p>
          <a:p>
            <a:pPr algn="ctr"/>
            <a:r>
              <a:rPr lang="ru-RU" sz="3200" b="1">
                <a:solidFill>
                  <a:srgbClr val="6600CC"/>
                </a:solidFill>
              </a:rPr>
              <a:t>чтобы сам я </a:t>
            </a:r>
          </a:p>
          <a:p>
            <a:pPr algn="ctr"/>
            <a:r>
              <a:rPr lang="ru-RU" sz="3200" b="1">
                <a:solidFill>
                  <a:srgbClr val="6600CC"/>
                </a:solidFill>
              </a:rPr>
              <a:t>бегать мог. </a:t>
            </a:r>
          </a:p>
        </p:txBody>
      </p:sp>
    </p:spTree>
    <p:extLst>
      <p:ext uri="{BB962C8B-B14F-4D97-AF65-F5344CB8AC3E}">
        <p14:creationId xmlns:p14="http://schemas.microsoft.com/office/powerpoint/2010/main" val="103839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6" grpId="1"/>
      <p:bldP spid="10247" grpId="0"/>
      <p:bldP spid="10247" grpId="1"/>
      <p:bldP spid="10249" grpId="0"/>
      <p:bldP spid="10249" grpId="1"/>
      <p:bldP spid="10250" grpId="0"/>
      <p:bldP spid="10250" grpId="1"/>
      <p:bldP spid="10251" grpId="0"/>
      <p:bldP spid="10251" grpId="1"/>
      <p:bldP spid="10253" grpId="0"/>
      <p:bldP spid="10253" grpId="1"/>
      <p:bldP spid="102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щоарвзщш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25538"/>
            <a:ext cx="4746625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джп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33375"/>
            <a:ext cx="4032250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2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692275" y="765175"/>
            <a:ext cx="58801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4000" b="1">
                <a:solidFill>
                  <a:schemeClr val="accent2"/>
                </a:solidFill>
              </a:rPr>
              <a:t>Ёжик по лесу пошёл,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На обед грибы нашёл.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    Два - под берёзой, 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Один – у осинки.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    Сколько их будет 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В плетёной корзинке?</a:t>
            </a:r>
            <a:r>
              <a:rPr lang="ru-RU" sz="2400"/>
              <a:t>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284663" y="5013325"/>
            <a:ext cx="608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66"/>
                </a:solidFill>
              </a:rPr>
              <a:t>3</a:t>
            </a:r>
          </a:p>
        </p:txBody>
      </p:sp>
      <p:pic>
        <p:nvPicPr>
          <p:cNvPr id="5126" name="Picture 6" descr="щоарвзщш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2160587" cy="16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Маль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084763"/>
            <a:ext cx="1219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042988" y="692150"/>
            <a:ext cx="710247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006600"/>
                </a:solidFill>
              </a:rPr>
              <a:t>В снег упал Серёжка, 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А за ним Алёшка,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    А за ним Маринка, 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А за ней Иринка.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    А потом упал Игнат. 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Сколько было всех ребят?</a:t>
            </a:r>
            <a:r>
              <a:rPr lang="ru-RU"/>
              <a:t> 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284663" y="5013325"/>
            <a:ext cx="608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042988" y="1268413"/>
            <a:ext cx="7466012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chemeClr val="accent2"/>
                </a:solidFill>
              </a:rPr>
              <a:t>Рада Алёнка – 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Нашла два маслёнка!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    Да четыре в корзине. 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Сколько грибов на картине?</a:t>
            </a:r>
            <a:r>
              <a:rPr lang="ru-RU"/>
              <a:t> 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284663" y="4941888"/>
            <a:ext cx="608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403350" y="908050"/>
            <a:ext cx="6234113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solidFill>
                  <a:srgbClr val="006600"/>
                </a:solidFill>
              </a:rPr>
              <a:t>Шесть весёлых медвежат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За малиной в лес спешат.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    Но один малыш устал,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От товарищей отстал.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    А теперь ответ найди: </a:t>
            </a:r>
          </a:p>
          <a:p>
            <a:pPr algn="ctr"/>
            <a:r>
              <a:rPr lang="ru-RU" sz="3600" b="1">
                <a:solidFill>
                  <a:srgbClr val="006600"/>
                </a:solidFill>
              </a:rPr>
              <a:t>Сколько мишек впереди? 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284663" y="4868863"/>
            <a:ext cx="608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11188" y="1268413"/>
            <a:ext cx="786923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chemeClr val="accent2"/>
                </a:solidFill>
              </a:rPr>
              <a:t>Яблоки в саду поспели, 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Мы отведать их успели.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    Пять румяных, наливных, </a:t>
            </a:r>
          </a:p>
          <a:p>
            <a:pPr algn="ctr"/>
            <a:r>
              <a:rPr lang="ru-RU" sz="4000" b="1">
                <a:solidFill>
                  <a:schemeClr val="accent2"/>
                </a:solidFill>
              </a:rPr>
              <a:t>Три с кислинкой. Сколько их?</a:t>
            </a:r>
            <a:r>
              <a:rPr lang="ru-RU"/>
              <a:t> 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284663" y="4868863"/>
            <a:ext cx="608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66"/>
                </a:solidFill>
              </a:rPr>
              <a:t>8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611188" y="692150"/>
            <a:ext cx="776128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006600"/>
                </a:solidFill>
              </a:rPr>
              <a:t>К серой цапле на урок 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Прилетели семь сорок,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    Но из них лишь три сороки 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Приготовили уроки.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    Сколько лодырей-сорок </a:t>
            </a:r>
          </a:p>
          <a:p>
            <a:pPr algn="ctr"/>
            <a:r>
              <a:rPr lang="ru-RU" sz="4000" b="1">
                <a:solidFill>
                  <a:srgbClr val="006600"/>
                </a:solidFill>
              </a:rPr>
              <a:t>Прилетело на урок? </a:t>
            </a: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211638" y="4941888"/>
            <a:ext cx="608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60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900113" y="0"/>
            <a:ext cx="74549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FF0000"/>
                </a:solidFill>
              </a:rPr>
              <a:t>Математические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121820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4" grpId="1"/>
      <p:bldP spid="5125" grpId="0"/>
      <p:bldP spid="5125" grpId="1"/>
      <p:bldP spid="5128" grpId="0"/>
      <p:bldP spid="5128" grpId="1"/>
      <p:bldP spid="5129" grpId="0"/>
      <p:bldP spid="5129" grpId="1"/>
      <p:bldP spid="5130" grpId="0"/>
      <p:bldP spid="5130" grpId="1"/>
      <p:bldP spid="5131" grpId="0"/>
      <p:bldP spid="5131" grpId="1"/>
      <p:bldP spid="5132" grpId="0"/>
      <p:bldP spid="5132" grpId="1"/>
      <p:bldP spid="5133" grpId="0"/>
      <p:bldP spid="5133" grpId="1"/>
      <p:bldP spid="5134" grpId="0"/>
      <p:bldP spid="5134" grpId="1"/>
      <p:bldP spid="5135" grpId="0"/>
      <p:bldP spid="5135" grpId="1"/>
      <p:bldP spid="5136" grpId="0"/>
      <p:bldP spid="513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</TotalTime>
  <Words>346</Words>
  <Application>Microsoft Office PowerPoint</Application>
  <PresentationFormat>Экран (4:3)</PresentationFormat>
  <Paragraphs>107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Праздник «Первых каникул»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«Первых каникул»</dc:title>
  <dc:creator>Папа</dc:creator>
  <dc:description>http://aida.ucoz.ru</dc:description>
  <cp:lastModifiedBy>Папа</cp:lastModifiedBy>
  <cp:revision>3</cp:revision>
  <dcterms:created xsi:type="dcterms:W3CDTF">2012-11-01T20:20:16Z</dcterms:created>
  <dcterms:modified xsi:type="dcterms:W3CDTF">2013-01-03T17:52:26Z</dcterms:modified>
  <cp:category>шаблоны к Powerpoint</cp:category>
</cp:coreProperties>
</file>