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5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5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0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9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5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6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2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9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D476-F485-4CCC-8EA1-5FC9A2C2D304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B2A0-4BE6-4C54-8F19-61DB4695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1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Использование технологии развития критического мышления на уроках литературного чтения в начальной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школе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3174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Е.И.Чарушин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«Страшный рассказ</a:t>
            </a: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489573"/>
            <a:ext cx="4176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Автор: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Старжинская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Любовь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Владимировна, 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учитель начальных классов 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БГОУ СОШ № 414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г. Санкт - 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1258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60" y="539689"/>
            <a:ext cx="4604479" cy="57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«Страшный рассказ»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10" y="3068960"/>
            <a:ext cx="310597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05" y="1628800"/>
            <a:ext cx="6907390" cy="4860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33265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7219"/>
            <a:ext cx="3384376" cy="4514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90" y="2564904"/>
            <a:ext cx="4792138" cy="3192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395" y="620688"/>
            <a:ext cx="2249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чулан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0505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14" y="548680"/>
            <a:ext cx="9534923" cy="568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15"/>
            <a:ext cx="9512070" cy="6846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13" y="0"/>
            <a:ext cx="953164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15"/>
            <a:ext cx="9467139" cy="6852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61" y="5715"/>
            <a:ext cx="9410488" cy="6735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61" y="0"/>
            <a:ext cx="941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77048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ahoma" pitchFamily="34" charset="0"/>
                <a:cs typeface="Tahoma" pitchFamily="34" charset="0"/>
              </a:rPr>
              <a:t>План: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1)Мальчики остались одни.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2)Странные звуки.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3)Испуганные дети.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4)Родители вернулись.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5)Неожиданная находка.</a:t>
            </a:r>
          </a:p>
          <a:p>
            <a:r>
              <a:rPr lang="ru-RU" sz="4000" dirty="0">
                <a:latin typeface="Tahoma" pitchFamily="34" charset="0"/>
                <a:cs typeface="Tahoma" pitchFamily="34" charset="0"/>
              </a:rPr>
              <a:t>6)Ёжик остался на даче.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081" y="206084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Молодцы!</a:t>
            </a:r>
            <a:endParaRPr lang="ru-RU" sz="9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6</cp:revision>
  <dcterms:created xsi:type="dcterms:W3CDTF">2012-06-18T13:09:54Z</dcterms:created>
  <dcterms:modified xsi:type="dcterms:W3CDTF">2012-06-18T14:54:08Z</dcterms:modified>
</cp:coreProperties>
</file>