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3" r:id="rId4"/>
    <p:sldId id="256" r:id="rId5"/>
    <p:sldId id="259" r:id="rId6"/>
    <p:sldId id="257" r:id="rId7"/>
    <p:sldId id="261" r:id="rId8"/>
    <p:sldId id="258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25F0-8743-4C81-A70D-4C462E036ED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442-038E-46C9-908F-DC7CDEC2B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25F0-8743-4C81-A70D-4C462E036ED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442-038E-46C9-908F-DC7CDEC2B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25F0-8743-4C81-A70D-4C462E036ED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442-038E-46C9-908F-DC7CDEC2B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25F0-8743-4C81-A70D-4C462E036ED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442-038E-46C9-908F-DC7CDEC2B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25F0-8743-4C81-A70D-4C462E036ED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442-038E-46C9-908F-DC7CDEC2B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25F0-8743-4C81-A70D-4C462E036ED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442-038E-46C9-908F-DC7CDEC2B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25F0-8743-4C81-A70D-4C462E036ED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442-038E-46C9-908F-DC7CDEC2B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25F0-8743-4C81-A70D-4C462E036ED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442-038E-46C9-908F-DC7CDEC2B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25F0-8743-4C81-A70D-4C462E036ED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442-038E-46C9-908F-DC7CDEC2B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25F0-8743-4C81-A70D-4C462E036ED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442-038E-46C9-908F-DC7CDEC2B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25F0-8743-4C81-A70D-4C462E036ED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442-038E-46C9-908F-DC7CDEC2B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D25F0-8743-4C81-A70D-4C462E036ED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8C442-038E-46C9-908F-DC7CDEC2B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Алеева</a:t>
            </a:r>
            <a:r>
              <a:rPr lang="ru-RU" dirty="0" smtClean="0"/>
              <a:t> Юля</a:t>
            </a:r>
            <a:endParaRPr lang="ru-RU" dirty="0"/>
          </a:p>
        </p:txBody>
      </p:sp>
      <p:pic>
        <p:nvPicPr>
          <p:cNvPr id="5122" name="Picture 2" descr="C:\Documents and Settings\Admin\Рабочий стол\100_2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2776"/>
            <a:ext cx="5425440" cy="40652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Овальная выноска 4"/>
          <p:cNvSpPr/>
          <p:nvPr/>
        </p:nvSpPr>
        <p:spPr>
          <a:xfrm>
            <a:off x="4716016" y="620688"/>
            <a:ext cx="4427984" cy="3420960"/>
          </a:xfrm>
          <a:prstGeom prst="wedgeEllipseCallout">
            <a:avLst>
              <a:gd name="adj1" fmla="val -77537"/>
              <a:gd name="adj2" fmla="val 28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Мы простимся с Азбукой, И рукой помашем, И спасибо десять раз дружно хором скажем!</a:t>
            </a:r>
            <a:endParaRPr lang="ru-RU" sz="2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6" name="Рисунок 5" descr="9b536c7e64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12160" y="4293096"/>
            <a:ext cx="2016225" cy="232792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dirty="0" smtClean="0"/>
              <a:t>Дордошкина Таня</a:t>
            </a:r>
            <a:endParaRPr lang="ru-RU" dirty="0"/>
          </a:p>
        </p:txBody>
      </p:sp>
      <p:pic>
        <p:nvPicPr>
          <p:cNvPr id="8194" name="Picture 2" descr="C:\Documents and Settings\Admin\Рабочий стол\100_2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317960">
            <a:off x="3163962" y="1798649"/>
            <a:ext cx="5425440" cy="4065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ая выноска 4"/>
          <p:cNvSpPr/>
          <p:nvPr/>
        </p:nvSpPr>
        <p:spPr>
          <a:xfrm>
            <a:off x="179512" y="332656"/>
            <a:ext cx="2786608" cy="3672408"/>
          </a:xfrm>
          <a:prstGeom prst="wedgeRectCallout">
            <a:avLst>
              <a:gd name="adj1" fmla="val 126992"/>
              <a:gd name="adj2" fmla="val 342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Трудно было нам с тобой в начале,</a:t>
            </a:r>
            <a:br>
              <a:rPr lang="ru-RU" sz="3600" dirty="0" smtClean="0"/>
            </a:br>
            <a:r>
              <a:rPr lang="ru-RU" sz="3600" dirty="0" smtClean="0"/>
              <a:t>Мы полгода буквы изучали!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" name="Рисунок 5" descr="65fe84e37d1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3762003"/>
            <a:ext cx="2162746" cy="3095997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-171400"/>
            <a:ext cx="4892080" cy="1470025"/>
          </a:xfrm>
        </p:spPr>
        <p:txBody>
          <a:bodyPr/>
          <a:lstStyle/>
          <a:p>
            <a:r>
              <a:rPr lang="ru-RU" dirty="0" smtClean="0"/>
              <a:t>Матвеева Настя</a:t>
            </a:r>
            <a:endParaRPr lang="ru-RU" dirty="0"/>
          </a:p>
        </p:txBody>
      </p:sp>
      <p:pic>
        <p:nvPicPr>
          <p:cNvPr id="1026" name="Picture 2" descr="C:\Documents and Settings\Admin\Рабочий стол\100_29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792413"/>
            <a:ext cx="5426075" cy="4065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0" y="0"/>
            <a:ext cx="2736304" cy="3356992"/>
          </a:xfrm>
          <a:prstGeom prst="wedgeRoundRectCallout">
            <a:avLst>
              <a:gd name="adj1" fmla="val 33535"/>
              <a:gd name="adj2" fmla="val 879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Но теперь нам совершенно ясно,</a:t>
            </a:r>
            <a:br>
              <a:rPr lang="ru-RU" sz="3200" dirty="0" smtClean="0"/>
            </a:br>
            <a:r>
              <a:rPr lang="ru-RU" sz="3200" dirty="0" smtClean="0"/>
              <a:t>Что старанья были не напрасны!</a:t>
            </a:r>
            <a:endParaRPr lang="ru-RU" sz="3200" dirty="0"/>
          </a:p>
        </p:txBody>
      </p:sp>
      <p:pic>
        <p:nvPicPr>
          <p:cNvPr id="10" name="Рисунок 9" descr="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80112" y="1556792"/>
            <a:ext cx="3355848" cy="3304032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/>
          <a:lstStyle/>
          <a:p>
            <a:r>
              <a:rPr lang="ru-RU" dirty="0" smtClean="0"/>
              <a:t>Лушников </a:t>
            </a:r>
            <a:r>
              <a:rPr lang="ru-RU" dirty="0"/>
              <a:t>К</a:t>
            </a:r>
            <a:r>
              <a:rPr lang="ru-RU" dirty="0" smtClean="0"/>
              <a:t>ирилл</a:t>
            </a:r>
            <a:endParaRPr lang="ru-RU" dirty="0"/>
          </a:p>
        </p:txBody>
      </p:sp>
      <p:pic>
        <p:nvPicPr>
          <p:cNvPr id="4098" name="Picture 2" descr="C:\Documents and Settings\Admin\Рабочий стол\100_2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412776"/>
            <a:ext cx="5425440" cy="40652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Выноска-облако 6"/>
          <p:cNvSpPr/>
          <p:nvPr/>
        </p:nvSpPr>
        <p:spPr>
          <a:xfrm>
            <a:off x="5436096" y="0"/>
            <a:ext cx="3419872" cy="4320480"/>
          </a:xfrm>
          <a:prstGeom prst="cloudCallout">
            <a:avLst>
              <a:gd name="adj1" fmla="val -88898"/>
              <a:gd name="adj2" fmla="val 1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Ничего на свете лучше нету,</a:t>
            </a:r>
            <a:br>
              <a:rPr lang="ru-RU" sz="3200" dirty="0" smtClean="0"/>
            </a:br>
            <a:r>
              <a:rPr lang="ru-RU" sz="3200" dirty="0" smtClean="0"/>
              <a:t>Чем прочесть журнал или газету,</a:t>
            </a:r>
            <a:endParaRPr lang="ru-RU" sz="3200" dirty="0"/>
          </a:p>
        </p:txBody>
      </p:sp>
      <p:pic>
        <p:nvPicPr>
          <p:cNvPr id="8" name="Рисунок 7" descr="39bec16b3a7b608f62dd633d5117362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80112" y="4049688"/>
            <a:ext cx="3106291" cy="2808312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Рахматулин</a:t>
            </a:r>
            <a:r>
              <a:rPr lang="ru-RU" dirty="0" smtClean="0"/>
              <a:t> </a:t>
            </a:r>
            <a:r>
              <a:rPr lang="ru-RU" dirty="0" err="1" smtClean="0"/>
              <a:t>Рамиль</a:t>
            </a:r>
            <a:endParaRPr lang="ru-RU" dirty="0"/>
          </a:p>
        </p:txBody>
      </p:sp>
      <p:pic>
        <p:nvPicPr>
          <p:cNvPr id="2050" name="Picture 2" descr="C:\Documents and Settings\Admin\Рабочий стол\100_29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1700808"/>
            <a:ext cx="5426075" cy="4065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Выноска 3 (без границы) 5"/>
          <p:cNvSpPr/>
          <p:nvPr/>
        </p:nvSpPr>
        <p:spPr>
          <a:xfrm>
            <a:off x="323528" y="1412776"/>
            <a:ext cx="2880320" cy="3312368"/>
          </a:xfrm>
          <a:prstGeom prst="callout3">
            <a:avLst>
              <a:gd name="adj1" fmla="val 85974"/>
              <a:gd name="adj2" fmla="val 152975"/>
              <a:gd name="adj3" fmla="val 137473"/>
              <a:gd name="adj4" fmla="val 70970"/>
              <a:gd name="adj5" fmla="val 140296"/>
              <a:gd name="adj6" fmla="val 47624"/>
              <a:gd name="adj7" fmla="val 100983"/>
              <a:gd name="adj8" fmla="val 49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Двадцать первого столетья дети,</a:t>
            </a:r>
            <a:br>
              <a:rPr lang="ru-RU" sz="3200" dirty="0" smtClean="0"/>
            </a:br>
            <a:r>
              <a:rPr lang="ru-RU" sz="3200" dirty="0" smtClean="0"/>
              <a:t>Мы освоим сайты в Интернете!</a:t>
            </a:r>
            <a:endParaRPr lang="ru-RU" sz="3200" dirty="0"/>
          </a:p>
        </p:txBody>
      </p:sp>
      <p:pic>
        <p:nvPicPr>
          <p:cNvPr id="7" name="Рисунок 6" descr="bigbook1_e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869160"/>
            <a:ext cx="2376264" cy="198884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Пахретинов</a:t>
            </a:r>
            <a:r>
              <a:rPr lang="ru-RU" dirty="0" smtClean="0"/>
              <a:t> Саша</a:t>
            </a:r>
            <a:endParaRPr lang="ru-RU" dirty="0"/>
          </a:p>
        </p:txBody>
      </p:sp>
      <p:pic>
        <p:nvPicPr>
          <p:cNvPr id="6146" name="Picture 2" descr="C:\Documents and Settings\Admin\Рабочий стол\100_2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5425440" cy="4065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Выноска-облако 4"/>
          <p:cNvSpPr/>
          <p:nvPr/>
        </p:nvSpPr>
        <p:spPr>
          <a:xfrm>
            <a:off x="6084168" y="1268760"/>
            <a:ext cx="3059832" cy="4968552"/>
          </a:xfrm>
          <a:prstGeom prst="cloudCallout">
            <a:avLst>
              <a:gd name="adj1" fmla="val -94508"/>
              <a:gd name="adj2" fmla="val -275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Быстро Азбука прошла</a:t>
            </a:r>
            <a:br>
              <a:rPr lang="ru-RU" sz="2800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2800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Все читать и все писать уже </a:t>
            </a:r>
            <a:r>
              <a:rPr lang="ru-RU" sz="2800" u="sng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уеем</a:t>
            </a:r>
            <a:r>
              <a:rPr lang="ru-RU" sz="2800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b_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365104"/>
            <a:ext cx="3120001" cy="2492896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Хатунцева Кристина</a:t>
            </a:r>
            <a:endParaRPr lang="ru-RU" dirty="0"/>
          </a:p>
        </p:txBody>
      </p:sp>
      <p:pic>
        <p:nvPicPr>
          <p:cNvPr id="3074" name="Picture 2" descr="C:\Documents and Settings\Admin\Рабочий стол\100_29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628800"/>
            <a:ext cx="5953080" cy="4065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6516216" y="0"/>
            <a:ext cx="2376264" cy="3140968"/>
          </a:xfrm>
          <a:prstGeom prst="wedgeEllipseCallout">
            <a:avLst>
              <a:gd name="adj1" fmla="val -144721"/>
              <a:gd name="adj2" fmla="val 193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И за знанья, и за труд </a:t>
            </a:r>
            <a:br>
              <a:rPr lang="ru-RU" sz="2800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2800" u="sng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Нашей Азбуке Салют </a:t>
            </a:r>
            <a:endParaRPr lang="ru-RU" sz="2800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3075" name="Picture 3" descr="http://img.yandex.net/i/search/z-images__ma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33388"/>
            <a:ext cx="1371600" cy="914401"/>
          </a:xfrm>
          <a:prstGeom prst="rect">
            <a:avLst/>
          </a:prstGeom>
          <a:noFill/>
        </p:spPr>
      </p:pic>
      <p:pic>
        <p:nvPicPr>
          <p:cNvPr id="3077" name="Picture 5" descr="http://img.yandex.net/i/search/z-images__ma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33388"/>
            <a:ext cx="1371600" cy="914401"/>
          </a:xfrm>
          <a:prstGeom prst="rect">
            <a:avLst/>
          </a:prstGeom>
          <a:noFill/>
        </p:spPr>
      </p:pic>
      <p:pic>
        <p:nvPicPr>
          <p:cNvPr id="3079" name="Picture 7" descr="http://img.yandex.net/i/search/z-images__ma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433388"/>
            <a:ext cx="1371600" cy="914401"/>
          </a:xfrm>
          <a:prstGeom prst="rect">
            <a:avLst/>
          </a:prstGeom>
          <a:noFill/>
        </p:spPr>
      </p:pic>
      <p:pic>
        <p:nvPicPr>
          <p:cNvPr id="13" name="Рисунок 12" descr="C:\Documents and Settings\Admin\Мои документы\Мои рисунки\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5688" y="3068961"/>
            <a:ext cx="2808312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100_29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00808"/>
            <a:ext cx="5436096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12360" y="1484785"/>
            <a:ext cx="216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/>
          </a:p>
        </p:txBody>
      </p:sp>
      <p:sp>
        <p:nvSpPr>
          <p:cNvPr id="8" name="Облако 7"/>
          <p:cNvSpPr/>
          <p:nvPr/>
        </p:nvSpPr>
        <p:spPr>
          <a:xfrm>
            <a:off x="5076056" y="1916832"/>
            <a:ext cx="4067944" cy="52565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Как сегодня радуются дети –</a:t>
            </a:r>
            <a:br>
              <a:rPr lang="ru-RU" sz="2800" b="1" i="1" dirty="0" smtClean="0"/>
            </a:br>
            <a:r>
              <a:rPr lang="ru-RU" sz="2800" b="1" i="1" dirty="0" smtClean="0"/>
              <a:t>Стало больше грамотных на свете!</a:t>
            </a:r>
            <a:r>
              <a:rPr lang="ru-RU" sz="2800" dirty="0" smtClean="0"/>
              <a:t> </a:t>
            </a:r>
            <a:r>
              <a:rPr lang="ru-RU" sz="2800" b="1" i="1" dirty="0" smtClean="0"/>
              <a:t>Скажем Азбуке мы «до свиданья»</a:t>
            </a:r>
            <a:br>
              <a:rPr lang="ru-RU" sz="2800" b="1" i="1" dirty="0" smtClean="0"/>
            </a:br>
            <a:r>
              <a:rPr lang="ru-RU" sz="2800" b="1" i="1" dirty="0" smtClean="0"/>
              <a:t>И рукой помашем на прощанье.</a:t>
            </a:r>
            <a:endParaRPr lang="ru-RU" sz="2800" dirty="0"/>
          </a:p>
        </p:txBody>
      </p:sp>
      <p:pic>
        <p:nvPicPr>
          <p:cNvPr id="9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266112" cy="28529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71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Алеева Юля</vt:lpstr>
      <vt:lpstr>Дордошкина Таня</vt:lpstr>
      <vt:lpstr>Матвеева Настя</vt:lpstr>
      <vt:lpstr>Лушников Кирилл</vt:lpstr>
      <vt:lpstr>Рахматулин Рамиль</vt:lpstr>
      <vt:lpstr>Пахретинов Саша</vt:lpstr>
      <vt:lpstr>Хатунцева Кристина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2011-03-17T17:18:05Z</dcterms:created>
  <dcterms:modified xsi:type="dcterms:W3CDTF">2013-01-03T08:30:15Z</dcterms:modified>
</cp:coreProperties>
</file>