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7" r:id="rId4"/>
    <p:sldId id="269" r:id="rId5"/>
    <p:sldId id="268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EFB1EF-8232-4FC1-9EAC-D215D268288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D5914C-8D6E-4C36-B192-A5DD05516B7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urok.ru/" TargetMode="External"/><Relationship Id="rId2" Type="http://schemas.openxmlformats.org/officeDocument/2006/relationships/hyperlink" Target="http://babydreams.bestnetservice.com/simulator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rovaia.ru/matematicheskie6.htm" TargetMode="External"/><Relationship Id="rId2" Type="http://schemas.openxmlformats.org/officeDocument/2006/relationships/hyperlink" Target="http://otlichny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uchit.rastu.ru/education/2/10/" TargetMode="External"/><Relationship Id="rId4" Type="http://schemas.openxmlformats.org/officeDocument/2006/relationships/hyperlink" Target="http://vneuroka.ru/games/game.php?cat=1&amp;sub=3&amp;num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-detstve.ru/forchildren/research-project/4729.html" TargetMode="External"/><Relationship Id="rId2" Type="http://schemas.openxmlformats.org/officeDocument/2006/relationships/hyperlink" Target="http://ilis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820472" cy="47525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effectLst/>
              </a:rPr>
              <a:t>С принятием новых стандартов, мы ещё теснее стали взаимодействовать с компьютером и интернет – ресурсами. Для успешного овладения учебным материалом большое значение имеет заинтересованность учащихся. Развитие интереса к предмету – одна из основных задач, стоящих перед учителем.  Некоторым учащимся вполне достаточно радости, получаемой от решения задачи, примера, чтобы появился интерес к математике. Но есть ученики, у которых вызвать интерес к предмету можно лишь, только с помощью дополнительной работы. </a:t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Я хочу представить три образовательных маршрута: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1. </a:t>
            </a:r>
            <a:r>
              <a:rPr lang="ru-RU" sz="3200" i="1" dirty="0" smtClean="0">
                <a:solidFill>
                  <a:schemeClr val="tx1"/>
                </a:solidFill>
                <a:effectLst/>
              </a:rPr>
              <a:t>По неведомым дорожкам</a:t>
            </a:r>
            <a:br>
              <a:rPr lang="ru-RU" sz="3200" i="1" dirty="0" smtClean="0">
                <a:solidFill>
                  <a:schemeClr val="tx1"/>
                </a:solidFill>
                <a:effectLst/>
              </a:rPr>
            </a:br>
            <a:r>
              <a:rPr lang="ru-RU" sz="3200" i="1" dirty="0" smtClean="0">
                <a:solidFill>
                  <a:schemeClr val="tx1"/>
                </a:solidFill>
                <a:effectLst/>
              </a:rPr>
              <a:t>2. Наша семья в интернет - сети</a:t>
            </a:r>
            <a:br>
              <a:rPr lang="ru-RU" sz="3200" i="1" dirty="0" smtClean="0">
                <a:solidFill>
                  <a:schemeClr val="tx1"/>
                </a:solidFill>
                <a:effectLst/>
              </a:rPr>
            </a:br>
            <a:r>
              <a:rPr lang="ru-RU" sz="3200" i="1" dirty="0" smtClean="0">
                <a:solidFill>
                  <a:schemeClr val="tx1"/>
                </a:solidFill>
                <a:effectLst/>
              </a:rPr>
              <a:t>3. Растём</a:t>
            </a:r>
            <a:r>
              <a:rPr lang="ru-RU" sz="3200" i="1" dirty="0" smtClean="0">
                <a:solidFill>
                  <a:srgbClr val="0070C0"/>
                </a:solidFill>
              </a:rPr>
              <a:t/>
            </a:r>
            <a:br>
              <a:rPr lang="ru-RU" sz="3200" i="1" dirty="0" smtClean="0">
                <a:solidFill>
                  <a:srgbClr val="0070C0"/>
                </a:solidFill>
              </a:rPr>
            </a:b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92696"/>
            <a:ext cx="8079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Уважаемые родители!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неведомым дорожкам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96952"/>
            <a:ext cx="6552728" cy="35283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hlinkClick r:id="rId3"/>
              </a:rPr>
              <a:t>http://interneturok.ru/</a:t>
            </a:r>
            <a:endParaRPr lang="ru-RU" sz="2800" dirty="0" smtClean="0"/>
          </a:p>
          <a:p>
            <a:pPr>
              <a:buNone/>
            </a:pPr>
            <a:r>
              <a:rPr lang="ru-RU" sz="1800" dirty="0" smtClean="0"/>
              <a:t>      Если Вы, как родители затрудняетесь объяснить тот или иной материал ребёнку, то этот сайт Вам будет очень полезен. Здесь </a:t>
            </a:r>
            <a:r>
              <a:rPr lang="ru-RU" sz="1800" dirty="0" smtClean="0"/>
              <a:t>представлены </a:t>
            </a:r>
            <a:r>
              <a:rPr lang="ru-RU" sz="1800" dirty="0" err="1" smtClean="0"/>
              <a:t>он-лайн</a:t>
            </a:r>
            <a:r>
              <a:rPr lang="ru-RU" sz="1800" dirty="0" smtClean="0"/>
              <a:t> </a:t>
            </a:r>
            <a:r>
              <a:rPr lang="ru-RU" sz="1800" dirty="0" smtClean="0"/>
              <a:t>видео –</a:t>
            </a:r>
            <a:r>
              <a:rPr lang="ru-RU" sz="1800" dirty="0" smtClean="0"/>
              <a:t>уроки, записанные лучшими педагогами </a:t>
            </a:r>
            <a:r>
              <a:rPr lang="ru-RU" sz="1800" dirty="0" smtClean="0"/>
              <a:t>по всем темам и классам.</a:t>
            </a:r>
            <a:endParaRPr lang="ru-RU" sz="1800" dirty="0" smtClean="0">
              <a:solidFill>
                <a:schemeClr val="bg2">
                  <a:lumMod val="10000"/>
                </a:schemeClr>
              </a:solidFill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http://babydreams.bestnetservice.com/simulators.htm</a:t>
            </a:r>
            <a:endParaRPr lang="ru-RU" dirty="0" smtClean="0"/>
          </a:p>
          <a:p>
            <a:pPr>
              <a:buNone/>
            </a:pPr>
            <a:r>
              <a:rPr lang="ru-RU" sz="1800" dirty="0" smtClean="0"/>
              <a:t>      Данный ресурс позволяет скачать программу, которая обеспечивает возможность тренировки ученика в решении всех типов задач и примеров. Уровни сложности заданий охватывают весь объем материала, предусмотренного школьной программой и обеспечивают эффективную тренировку учеников в решении задач, устном и письменном счете.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820891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Если Ваш ребёнок пропустил занятие в школе, то Вам помогут эти интернет – ресурсы, которые не позволят вашему малышу отстать от программы.</a:t>
            </a:r>
            <a:endParaRPr lang="ru-RU" sz="2800" dirty="0"/>
          </a:p>
        </p:txBody>
      </p:sp>
      <p:pic>
        <p:nvPicPr>
          <p:cNvPr id="1026" name="Picture 2" descr="C:\Users\Танюшка\Desktop\tumblr_inline_mgg9nwHVUw1r7zw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284984"/>
            <a:ext cx="2195736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r>
              <a:rPr lang="ru-RU" dirty="0" smtClean="0"/>
              <a:t>Наша семья в интернет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9685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Для того, чтобы младшему школьнику стала интересна такая сложная наука, как математика, необходимо сделать этот предмет интересным. А лучше всего это получается в процессе игры! Создавайте команды, играйте, соревнуйтесь, учитесь! Это поможет вам стать ближе своему малышу.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</p:txBody>
      </p:sp>
      <p:pic>
        <p:nvPicPr>
          <p:cNvPr id="2050" name="Picture 2" descr="C:\Users\Танюшка\Desktop\професс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149080"/>
            <a:ext cx="3096344" cy="2286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Наша семья в интернет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25352"/>
            <a:ext cx="8640960" cy="58326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http</a:t>
            </a: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://otlichnyk.ru</a:t>
            </a: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/</a:t>
            </a:r>
            <a:endParaRPr lang="ru-RU" sz="1500" b="1" u="sng" dirty="0" smtClean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1500" dirty="0" smtClean="0"/>
              <a:t> На сайте можно скачать программу, способную </a:t>
            </a:r>
            <a:r>
              <a:rPr lang="ru-RU" sz="1500" dirty="0" smtClean="0"/>
              <a:t>генерировать примеры, </a:t>
            </a:r>
            <a:r>
              <a:rPr lang="ru-RU" sz="1500" dirty="0" smtClean="0"/>
              <a:t>уравнения и задачи по </a:t>
            </a:r>
          </a:p>
          <a:p>
            <a:pPr>
              <a:buNone/>
            </a:pPr>
            <a:r>
              <a:rPr lang="ru-RU" sz="1500" dirty="0" smtClean="0"/>
              <a:t>математике, после </a:t>
            </a:r>
            <a:r>
              <a:rPr lang="ru-RU" sz="1500" dirty="0" smtClean="0"/>
              <a:t>решения которых ученик получает соответствующую </a:t>
            </a:r>
            <a:r>
              <a:rPr lang="ru-RU" sz="1500" dirty="0" smtClean="0"/>
              <a:t>отметку. Программа</a:t>
            </a:r>
          </a:p>
          <a:p>
            <a:pPr>
              <a:buNone/>
            </a:pPr>
            <a:r>
              <a:rPr lang="ru-RU" sz="1500" dirty="0" smtClean="0"/>
              <a:t>ведёт статистику и  младший школьник может принять участие в рейтинге учеников. С</a:t>
            </a:r>
          </a:p>
          <a:p>
            <a:pPr>
              <a:buNone/>
            </a:pPr>
            <a:r>
              <a:rPr lang="ru-RU" sz="1500" dirty="0" smtClean="0"/>
              <a:t>помощью </a:t>
            </a:r>
            <a:r>
              <a:rPr lang="ru-RU" sz="1500" dirty="0" smtClean="0"/>
              <a:t>редактора </a:t>
            </a:r>
            <a:r>
              <a:rPr lang="ru-RU" sz="1500" dirty="0" smtClean="0"/>
              <a:t>можно </a:t>
            </a:r>
            <a:r>
              <a:rPr lang="ru-RU" sz="1500" dirty="0" smtClean="0"/>
              <a:t>добавить самостоятельно составленные </a:t>
            </a:r>
            <a:r>
              <a:rPr lang="ru-RU" sz="1500" dirty="0" smtClean="0"/>
              <a:t>задачи. </a:t>
            </a:r>
            <a:endParaRPr lang="ru-RU" sz="1500" u="sng" dirty="0" smtClean="0">
              <a:solidFill>
                <a:srgbClr val="0000FF"/>
              </a:solidFill>
              <a:latin typeface="Times New Roman"/>
              <a:ea typeface="Times New Roman"/>
              <a:hlinkClick r:id="rId2"/>
            </a:endParaRPr>
          </a:p>
          <a:p>
            <a:pPr>
              <a:buNone/>
            </a:pP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3"/>
              </a:rPr>
              <a:t>http</a:t>
            </a: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3"/>
              </a:rPr>
              <a:t>://</a:t>
            </a: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3"/>
              </a:rPr>
              <a:t>www.igrovaia.ru/matematicheskie6.htm</a:t>
            </a:r>
            <a:endParaRPr lang="ru-RU" sz="1500" b="1" u="sng" dirty="0" smtClean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15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500" dirty="0" smtClean="0">
                <a:latin typeface="Times New Roman"/>
                <a:ea typeface="Times New Roman"/>
              </a:rPr>
              <a:t>Сайт содержит в себе архив занимательных игр для развития математических способностей.</a:t>
            </a:r>
          </a:p>
          <a:p>
            <a:pPr>
              <a:buNone/>
            </a:pPr>
            <a:r>
              <a:rPr lang="ru-RU" sz="1500" dirty="0" smtClean="0">
                <a:latin typeface="Times New Roman"/>
                <a:ea typeface="Times New Roman"/>
              </a:rPr>
              <a:t>Красочно оформленные игры привлекут внимание Вашего ребёнка. Вы можете устроить с ним</a:t>
            </a:r>
          </a:p>
          <a:p>
            <a:pPr>
              <a:buNone/>
            </a:pPr>
            <a:r>
              <a:rPr lang="ru-RU" sz="1500" dirty="0" smtClean="0">
                <a:latin typeface="Times New Roman"/>
                <a:ea typeface="Times New Roman"/>
              </a:rPr>
              <a:t>соревнование на время, совместно изучить новый материал, закрепить старый.</a:t>
            </a:r>
            <a:endParaRPr lang="ru-RU" sz="15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4"/>
              </a:rPr>
              <a:t>http://</a:t>
            </a: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4"/>
              </a:rPr>
              <a:t>vneuroka.ru/games/game.php?cat=1&amp;sub=3&amp;num=1</a:t>
            </a:r>
            <a:endParaRPr lang="ru-RU" sz="1500" b="1" u="sng" dirty="0" smtClean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Данный сайт это он- </a:t>
            </a:r>
            <a:r>
              <a:rPr lang="ru-RU" sz="15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лайн</a:t>
            </a: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игра – викторина 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 математике  в форме известной игры «Кто 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хочет стать миллионером». 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можете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самостоятельно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разработать собственную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он-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викторину при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помощи  конструктора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а затем отправить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своим 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друзьям и проверить их знания.</a:t>
            </a:r>
            <a:endParaRPr lang="ru-RU" sz="15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r>
              <a:rPr lang="ru-RU" sz="1500" b="1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5"/>
              </a:rPr>
              <a:t>http://uchit.rastu.ru/education/2/10/</a:t>
            </a:r>
            <a:endParaRPr lang="ru-RU" sz="1500" b="1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1500" dirty="0" smtClean="0"/>
              <a:t> На сайте необходимо зарегистрироваться и в </a:t>
            </a:r>
            <a:r>
              <a:rPr lang="ru-RU" sz="1500" dirty="0" err="1" smtClean="0"/>
              <a:t>он-лайн</a:t>
            </a:r>
            <a:r>
              <a:rPr lang="ru-RU" sz="1500" dirty="0" smtClean="0"/>
              <a:t> режиме, выбрав предмет, класс и тему </a:t>
            </a:r>
          </a:p>
          <a:p>
            <a:pPr>
              <a:buNone/>
            </a:pPr>
            <a:r>
              <a:rPr lang="ru-RU" sz="1500" dirty="0" smtClean="0"/>
              <a:t>можно упражняться в решении примеров, задач, уравнений. Программа осуществляет</a:t>
            </a:r>
          </a:p>
          <a:p>
            <a:pPr>
              <a:buNone/>
            </a:pPr>
            <a:r>
              <a:rPr lang="ru-RU" sz="1500" dirty="0" smtClean="0"/>
              <a:t>контроль правильности решения. В случае ошибочного ответа, она подскажет Вам, где была</a:t>
            </a:r>
          </a:p>
          <a:p>
            <a:pPr>
              <a:buNone/>
            </a:pPr>
            <a:r>
              <a:rPr lang="ru-RU" sz="1500" dirty="0" smtClean="0"/>
              <a:t>допущена ошибка и предложит повторить теорию.</a:t>
            </a:r>
            <a:endParaRPr lang="ru-RU" sz="1500" dirty="0"/>
          </a:p>
        </p:txBody>
      </p:sp>
      <p:pic>
        <p:nvPicPr>
          <p:cNvPr id="2050" name="Picture 2" descr="C:\Users\Танюшка\Desktop\Безымянный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573016"/>
            <a:ext cx="3096344" cy="1970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Растём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61648" cy="551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dirty="0" smtClean="0"/>
              <a:t>   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 </a:t>
            </a:r>
            <a:r>
              <a:rPr lang="ru-RU" sz="3400" dirty="0" smtClean="0"/>
              <a:t>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проекта- лучший способ привить любовь к творчеству, развить умение работать в паре или группе. Это лучший способ сплотить Вас, как семью.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b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http://ilis.by</a:t>
            </a:r>
            <a:r>
              <a:rPr lang="ru-RU" sz="2700" b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/</a:t>
            </a:r>
            <a:endParaRPr lang="ru-RU" sz="2700" b="1" u="sng" dirty="0" smtClean="0">
              <a:solidFill>
                <a:srgbClr val="0000F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нлайн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- турниры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школьников требует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регистрации. Необходимо создать свою команду. 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Это турнир на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логическое мышление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общую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эрудицию. Участие в турнирах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iЛис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– это отличный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способ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повысить интерес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ребёнка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предмету.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получат эффективный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инструмент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конструктивного взаимодействия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со своими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детьми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Домашний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компьютер из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инструмента преимущественно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развлекательного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превратится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инструмент получения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качественного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образования. </a:t>
            </a:r>
          </a:p>
          <a:p>
            <a:pPr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://www.o-detstve.ru/forchildren/research-project/4729.html</a:t>
            </a:r>
            <a:endParaRPr lang="ru-RU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Проект «Оригами и математика»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Искусство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оригами тесно связано с математикой и может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стать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хорошей основой для ее изучения.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Говорят, при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складывании фигурок «голова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работает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руками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». Вы сможете вместе создать шедевры конструирования, при этом изучить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геометрический материал и весело провести время со своим ребёнком.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Танюшка\Desktop\matematik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564904"/>
            <a:ext cx="2799720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Памятка для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Помогите вашему ребёнку посещать предложенные сайты.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Проявляйте и подогревайте интерес младшего школьника.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Участвуйте вместе в викторинах, играйте на время, соревнуйтесь.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 algn="ctr">
              <a:buNone/>
            </a:pP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всегда рядом с Вашим ребёнком. </a:t>
            </a:r>
          </a:p>
          <a:p>
            <a:pPr marL="514350" indent="-514350" algn="ctr">
              <a:buNone/>
            </a:pP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успехов!</a:t>
            </a:r>
            <a:endParaRPr lang="ru-RU" sz="30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637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 принятием новых стандартов, мы ещё теснее стали взаимодействовать с компьютером и интернет – ресурсами. Для успешного овладения учебным материалом большое значение имеет заинтересованность учащихся. Развитие интереса к предмету – одна из основных задач, стоящих перед учителем.  Некоторым учащимся вполне достаточно радости, получаемой от решения задачи, примера, чтобы появился интерес к математике. Но есть ученики, у которых вызвать интерес к предмету можно лишь, только с помощью дополнительной работы.  Я хочу представить три образовательных маршрута: 1. По неведомым дорожкам 2. Наша семья в интернет - сети 3. Растём </vt:lpstr>
      <vt:lpstr>По неведомым дорожкам  </vt:lpstr>
      <vt:lpstr>Наша семья в интернет сети</vt:lpstr>
      <vt:lpstr>Наша семья в интернет сети</vt:lpstr>
      <vt:lpstr>Растём</vt:lpstr>
      <vt:lpstr>Памятка для родителей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Авторская аннотация: мотивация к изучению. • Познавательная или просветительская ценность для конкретной целевой аудитории. • Рекомендации для родителей: четкое изложение видения целесообразности использования ресурса, описание предполагаемого способа организации деятельности детей и роли родителей в организации этой деятельности. • Практикоориентированность, соответствие возрасту и целям создания раздаточного материала.</dc:title>
  <dc:creator>Танюшка</dc:creator>
  <cp:lastModifiedBy>Танюшка</cp:lastModifiedBy>
  <cp:revision>20</cp:revision>
  <dcterms:created xsi:type="dcterms:W3CDTF">2013-05-01T17:36:16Z</dcterms:created>
  <dcterms:modified xsi:type="dcterms:W3CDTF">2013-05-04T19:46:36Z</dcterms:modified>
</cp:coreProperties>
</file>