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  <p:sldId id="261" r:id="rId11"/>
    <p:sldId id="269" r:id="rId12"/>
    <p:sldId id="266" r:id="rId13"/>
    <p:sldId id="270" r:id="rId14"/>
    <p:sldId id="267" r:id="rId15"/>
    <p:sldId id="271" r:id="rId16"/>
    <p:sldId id="268" r:id="rId17"/>
    <p:sldId id="274" r:id="rId18"/>
    <p:sldId id="272" r:id="rId19"/>
    <p:sldId id="275" r:id="rId20"/>
    <p:sldId id="273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885E-F469-4741-B43D-B85B6B94235B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117B-8E99-4289-AC9A-97AB2B18C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885E-F469-4741-B43D-B85B6B94235B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117B-8E99-4289-AC9A-97AB2B18C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885E-F469-4741-B43D-B85B6B94235B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117B-8E99-4289-AC9A-97AB2B18C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885E-F469-4741-B43D-B85B6B94235B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117B-8E99-4289-AC9A-97AB2B18C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885E-F469-4741-B43D-B85B6B94235B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117B-8E99-4289-AC9A-97AB2B18C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885E-F469-4741-B43D-B85B6B94235B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117B-8E99-4289-AC9A-97AB2B18C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885E-F469-4741-B43D-B85B6B94235B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117B-8E99-4289-AC9A-97AB2B18C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885E-F469-4741-B43D-B85B6B94235B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117B-8E99-4289-AC9A-97AB2B18C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885E-F469-4741-B43D-B85B6B94235B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117B-8E99-4289-AC9A-97AB2B18C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885E-F469-4741-B43D-B85B6B94235B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117B-8E99-4289-AC9A-97AB2B18C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885E-F469-4741-B43D-B85B6B94235B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117B-8E99-4289-AC9A-97AB2B18C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D885E-F469-4741-B43D-B85B6B94235B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B117B-8E99-4289-AC9A-97AB2B18C1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600" b="1" i="1" dirty="0" smtClean="0"/>
              <a:t>Безударные гласные</a:t>
            </a:r>
            <a:endParaRPr lang="ru-RU" sz="66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Autofit/>
          </a:bodyPr>
          <a:lstStyle/>
          <a:p>
            <a:r>
              <a:rPr lang="ru-RU" sz="8800" dirty="0"/>
              <a:t>с</a:t>
            </a:r>
            <a:r>
              <a:rPr lang="ru-RU" sz="8800" dirty="0" smtClean="0"/>
              <a:t>..сна</a:t>
            </a:r>
            <a:endParaRPr lang="ru-RU" sz="8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Autofit/>
          </a:bodyPr>
          <a:lstStyle/>
          <a:p>
            <a:r>
              <a:rPr lang="ru-RU" sz="8800" dirty="0"/>
              <a:t>с</a:t>
            </a:r>
            <a:r>
              <a:rPr lang="ru-RU" sz="8800" dirty="0" smtClean="0">
                <a:solidFill>
                  <a:srgbClr val="FF0000"/>
                </a:solidFill>
              </a:rPr>
              <a:t>о</a:t>
            </a:r>
            <a:r>
              <a:rPr lang="ru-RU" sz="8800" dirty="0" smtClean="0"/>
              <a:t>сна</a:t>
            </a:r>
            <a:br>
              <a:rPr lang="ru-RU" sz="8800" dirty="0" smtClean="0"/>
            </a:br>
            <a:r>
              <a:rPr lang="ru-RU" sz="8800" dirty="0" smtClean="0"/>
              <a:t>(с</a:t>
            </a:r>
            <a:r>
              <a:rPr lang="ru-RU" sz="8800" dirty="0" smtClean="0">
                <a:solidFill>
                  <a:srgbClr val="FF0000"/>
                </a:solidFill>
              </a:rPr>
              <a:t>о</a:t>
            </a:r>
            <a:r>
              <a:rPr lang="ru-RU" sz="8800" dirty="0" smtClean="0"/>
              <a:t>сны)</a:t>
            </a:r>
            <a:endParaRPr lang="ru-RU" sz="8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ru-RU" sz="8800" dirty="0"/>
              <a:t>г</a:t>
            </a:r>
            <a:r>
              <a:rPr lang="ru-RU" sz="8800" dirty="0" smtClean="0"/>
              <a:t>л..за</a:t>
            </a:r>
            <a:endParaRPr lang="ru-RU" sz="8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ru-RU" sz="8800" dirty="0" smtClean="0"/>
              <a:t>гл</a:t>
            </a:r>
            <a:r>
              <a:rPr lang="ru-RU" sz="8800" dirty="0" smtClean="0">
                <a:solidFill>
                  <a:srgbClr val="FF0000"/>
                </a:solidFill>
              </a:rPr>
              <a:t>а</a:t>
            </a:r>
            <a:r>
              <a:rPr lang="ru-RU" sz="8800" dirty="0" smtClean="0"/>
              <a:t>за</a:t>
            </a:r>
            <a:br>
              <a:rPr lang="ru-RU" sz="8800" dirty="0" smtClean="0"/>
            </a:br>
            <a:r>
              <a:rPr lang="ru-RU" sz="8800" dirty="0" smtClean="0"/>
              <a:t>(гл</a:t>
            </a:r>
            <a:r>
              <a:rPr lang="ru-RU" sz="8800" dirty="0" smtClean="0">
                <a:solidFill>
                  <a:srgbClr val="FF0000"/>
                </a:solidFill>
              </a:rPr>
              <a:t>а</a:t>
            </a:r>
            <a:r>
              <a:rPr lang="ru-RU" sz="8800" dirty="0" smtClean="0"/>
              <a:t>з)</a:t>
            </a:r>
            <a:endParaRPr lang="ru-RU" sz="8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Autofit/>
          </a:bodyPr>
          <a:lstStyle/>
          <a:p>
            <a:r>
              <a:rPr lang="ru-RU" sz="8800" dirty="0" smtClean="0"/>
              <a:t>с..</a:t>
            </a:r>
            <a:r>
              <a:rPr lang="ru-RU" sz="8800" dirty="0" err="1" smtClean="0"/>
              <a:t>ды</a:t>
            </a:r>
            <a:endParaRPr lang="ru-RU" sz="8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Autofit/>
          </a:bodyPr>
          <a:lstStyle/>
          <a:p>
            <a:r>
              <a:rPr lang="ru-RU" sz="8800" dirty="0" smtClean="0"/>
              <a:t>с</a:t>
            </a:r>
            <a:r>
              <a:rPr lang="ru-RU" sz="8800" dirty="0" smtClean="0">
                <a:solidFill>
                  <a:srgbClr val="FF0000"/>
                </a:solidFill>
              </a:rPr>
              <a:t>а</a:t>
            </a:r>
            <a:r>
              <a:rPr lang="ru-RU" sz="8800" dirty="0" smtClean="0"/>
              <a:t>ды</a:t>
            </a:r>
            <a:br>
              <a:rPr lang="ru-RU" sz="8800" dirty="0" smtClean="0"/>
            </a:br>
            <a:r>
              <a:rPr lang="ru-RU" sz="8800" dirty="0" smtClean="0"/>
              <a:t>(с</a:t>
            </a:r>
            <a:r>
              <a:rPr lang="ru-RU" sz="8800" dirty="0" smtClean="0">
                <a:solidFill>
                  <a:srgbClr val="FF0000"/>
                </a:solidFill>
              </a:rPr>
              <a:t>а</a:t>
            </a:r>
            <a:r>
              <a:rPr lang="ru-RU" sz="8800" dirty="0" smtClean="0"/>
              <a:t>д)</a:t>
            </a:r>
            <a:endParaRPr lang="ru-RU" sz="8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Autofit/>
          </a:bodyPr>
          <a:lstStyle/>
          <a:p>
            <a:r>
              <a:rPr lang="ru-RU" sz="8800" dirty="0"/>
              <a:t>м</a:t>
            </a:r>
            <a:r>
              <a:rPr lang="ru-RU" sz="8800" dirty="0" smtClean="0"/>
              <a:t>..ржи</a:t>
            </a:r>
            <a:endParaRPr lang="ru-RU" sz="8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Autofit/>
          </a:bodyPr>
          <a:lstStyle/>
          <a:p>
            <a:r>
              <a:rPr lang="ru-RU" sz="8800" dirty="0" smtClean="0"/>
              <a:t>м</a:t>
            </a:r>
            <a:r>
              <a:rPr lang="ru-RU" sz="8800" dirty="0" smtClean="0">
                <a:solidFill>
                  <a:srgbClr val="FF0000"/>
                </a:solidFill>
              </a:rPr>
              <a:t>о</a:t>
            </a:r>
            <a:r>
              <a:rPr lang="ru-RU" sz="8800" dirty="0" smtClean="0"/>
              <a:t>ржи</a:t>
            </a:r>
            <a:br>
              <a:rPr lang="ru-RU" sz="8800" dirty="0" smtClean="0"/>
            </a:br>
            <a:r>
              <a:rPr lang="ru-RU" sz="8800" dirty="0" smtClean="0"/>
              <a:t>(м</a:t>
            </a:r>
            <a:r>
              <a:rPr lang="ru-RU" sz="8800" dirty="0" smtClean="0">
                <a:solidFill>
                  <a:srgbClr val="FF0000"/>
                </a:solidFill>
              </a:rPr>
              <a:t>о</a:t>
            </a:r>
            <a:r>
              <a:rPr lang="ru-RU" sz="8800" dirty="0" smtClean="0"/>
              <a:t>рж)</a:t>
            </a:r>
            <a:endParaRPr lang="ru-RU" sz="8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r>
              <a:rPr lang="ru-RU" sz="8800" dirty="0" err="1"/>
              <a:t>к</a:t>
            </a:r>
            <a:r>
              <a:rPr lang="ru-RU" sz="8800" dirty="0" err="1" smtClean="0"/>
              <a:t>р</a:t>
            </a:r>
            <a:r>
              <a:rPr lang="ru-RU" sz="8800" dirty="0" smtClean="0"/>
              <a:t>..я</a:t>
            </a:r>
            <a:endParaRPr lang="ru-RU" sz="8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r>
              <a:rPr lang="ru-RU" sz="8800" dirty="0" smtClean="0"/>
              <a:t>кр</a:t>
            </a:r>
            <a:r>
              <a:rPr lang="ru-RU" sz="8800" dirty="0" smtClean="0">
                <a:solidFill>
                  <a:srgbClr val="FF0000"/>
                </a:solidFill>
              </a:rPr>
              <a:t>а</a:t>
            </a:r>
            <a:r>
              <a:rPr lang="ru-RU" sz="8800" dirty="0" smtClean="0"/>
              <a:t>я</a:t>
            </a:r>
            <a:br>
              <a:rPr lang="ru-RU" sz="8800" dirty="0" smtClean="0"/>
            </a:br>
            <a:r>
              <a:rPr lang="ru-RU" sz="8800" dirty="0" smtClean="0"/>
              <a:t>(кр</a:t>
            </a:r>
            <a:r>
              <a:rPr lang="ru-RU" sz="8800" dirty="0" smtClean="0">
                <a:solidFill>
                  <a:srgbClr val="FF0000"/>
                </a:solidFill>
              </a:rPr>
              <a:t>а</a:t>
            </a:r>
            <a:r>
              <a:rPr lang="ru-RU" sz="8800" dirty="0" smtClean="0"/>
              <a:t>й)</a:t>
            </a:r>
            <a:endParaRPr lang="ru-RU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ru-RU" sz="8800" dirty="0"/>
              <a:t>м</a:t>
            </a:r>
            <a:r>
              <a:rPr lang="ru-RU" sz="8800" dirty="0" smtClean="0"/>
              <a:t>..</a:t>
            </a:r>
            <a:r>
              <a:rPr lang="ru-RU" sz="8800" dirty="0" err="1" smtClean="0"/>
              <a:t>сты</a:t>
            </a:r>
            <a:r>
              <a:rPr lang="ru-RU" sz="8800" dirty="0" smtClean="0"/>
              <a:t/>
            </a:r>
            <a:br>
              <a:rPr lang="ru-RU" sz="8800" dirty="0" smtClean="0"/>
            </a:br>
            <a:endParaRPr lang="ru-RU" sz="8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sz="8800" dirty="0"/>
              <a:t>к</a:t>
            </a:r>
            <a:r>
              <a:rPr lang="ru-RU" sz="8800" dirty="0" smtClean="0"/>
              <a:t>..ты</a:t>
            </a:r>
            <a:endParaRPr lang="ru-RU" sz="8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sz="8800" dirty="0" smtClean="0"/>
              <a:t>к</a:t>
            </a:r>
            <a:r>
              <a:rPr lang="ru-RU" sz="8800" dirty="0" smtClean="0">
                <a:solidFill>
                  <a:srgbClr val="FF0000"/>
                </a:solidFill>
              </a:rPr>
              <a:t>о</a:t>
            </a:r>
            <a:r>
              <a:rPr lang="ru-RU" sz="8800" dirty="0" smtClean="0"/>
              <a:t>ты</a:t>
            </a:r>
            <a:br>
              <a:rPr lang="ru-RU" sz="8800" dirty="0" smtClean="0"/>
            </a:br>
            <a:r>
              <a:rPr lang="ru-RU" sz="8800" dirty="0" smtClean="0"/>
              <a:t>(к</a:t>
            </a:r>
            <a:r>
              <a:rPr lang="ru-RU" sz="8800" dirty="0" smtClean="0">
                <a:solidFill>
                  <a:srgbClr val="FF0000"/>
                </a:solidFill>
              </a:rPr>
              <a:t>о</a:t>
            </a:r>
            <a:r>
              <a:rPr lang="ru-RU" sz="8800" dirty="0" smtClean="0"/>
              <a:t>т)</a:t>
            </a:r>
            <a:endParaRPr lang="ru-RU" sz="8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ru-RU" sz="8800" dirty="0" smtClean="0"/>
              <a:t>М</a:t>
            </a:r>
            <a:r>
              <a:rPr lang="ru-RU" sz="8800" dirty="0" smtClean="0">
                <a:solidFill>
                  <a:srgbClr val="FF0000"/>
                </a:solidFill>
              </a:rPr>
              <a:t>о</a:t>
            </a:r>
            <a:r>
              <a:rPr lang="ru-RU" sz="8800" dirty="0" smtClean="0"/>
              <a:t>сты</a:t>
            </a:r>
            <a:br>
              <a:rPr lang="ru-RU" sz="8800" dirty="0" smtClean="0"/>
            </a:br>
            <a:r>
              <a:rPr lang="ru-RU" sz="8800" dirty="0" smtClean="0"/>
              <a:t>(м</a:t>
            </a:r>
            <a:r>
              <a:rPr lang="ru-RU" sz="8800" dirty="0" smtClean="0">
                <a:solidFill>
                  <a:srgbClr val="FF0000"/>
                </a:solidFill>
              </a:rPr>
              <a:t>о</a:t>
            </a:r>
            <a:r>
              <a:rPr lang="ru-RU" sz="8800" dirty="0" smtClean="0"/>
              <a:t>ст)</a:t>
            </a:r>
            <a:br>
              <a:rPr lang="ru-RU" sz="8800" dirty="0" smtClean="0"/>
            </a:br>
            <a:endParaRPr lang="ru-RU" sz="8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r>
              <a:rPr lang="ru-RU" sz="8800" dirty="0"/>
              <a:t>ш</a:t>
            </a:r>
            <a:r>
              <a:rPr lang="ru-RU" sz="8800" dirty="0" smtClean="0"/>
              <a:t>..</a:t>
            </a:r>
            <a:r>
              <a:rPr lang="ru-RU" sz="8800" dirty="0" err="1" smtClean="0"/>
              <a:t>ры</a:t>
            </a:r>
            <a:endParaRPr lang="ru-RU" sz="8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r>
              <a:rPr lang="ru-RU" sz="8800" dirty="0"/>
              <a:t>ш</a:t>
            </a:r>
            <a:r>
              <a:rPr lang="ru-RU" sz="8800" dirty="0" smtClean="0">
                <a:solidFill>
                  <a:srgbClr val="FF0000"/>
                </a:solidFill>
              </a:rPr>
              <a:t>а</a:t>
            </a:r>
            <a:r>
              <a:rPr lang="ru-RU" sz="8800" dirty="0" smtClean="0"/>
              <a:t>ры</a:t>
            </a:r>
            <a:br>
              <a:rPr lang="ru-RU" sz="8800" dirty="0" smtClean="0"/>
            </a:br>
            <a:r>
              <a:rPr lang="ru-RU" sz="8800" dirty="0" smtClean="0"/>
              <a:t>(ш</a:t>
            </a:r>
            <a:r>
              <a:rPr lang="ru-RU" sz="8800" dirty="0" smtClean="0">
                <a:solidFill>
                  <a:srgbClr val="FF0000"/>
                </a:solidFill>
              </a:rPr>
              <a:t>а</a:t>
            </a:r>
            <a:r>
              <a:rPr lang="ru-RU" sz="8800" dirty="0" smtClean="0"/>
              <a:t>р)</a:t>
            </a:r>
            <a:endParaRPr lang="ru-RU" sz="8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Autofit/>
          </a:bodyPr>
          <a:lstStyle/>
          <a:p>
            <a:r>
              <a:rPr lang="ru-RU" sz="8800" dirty="0" err="1"/>
              <a:t>х</a:t>
            </a:r>
            <a:r>
              <a:rPr lang="ru-RU" sz="8800" dirty="0" err="1" smtClean="0"/>
              <a:t>в</a:t>
            </a:r>
            <a:r>
              <a:rPr lang="ru-RU" sz="8800" dirty="0" smtClean="0"/>
              <a:t>..</a:t>
            </a:r>
            <a:r>
              <a:rPr lang="ru-RU" sz="8800" dirty="0" err="1" smtClean="0"/>
              <a:t>сты</a:t>
            </a:r>
            <a:endParaRPr lang="ru-RU" sz="8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Autofit/>
          </a:bodyPr>
          <a:lstStyle/>
          <a:p>
            <a:r>
              <a:rPr lang="ru-RU" sz="8800" dirty="0"/>
              <a:t>х</a:t>
            </a:r>
            <a:r>
              <a:rPr lang="ru-RU" sz="8800" dirty="0" smtClean="0"/>
              <a:t>в</a:t>
            </a:r>
            <a:r>
              <a:rPr lang="ru-RU" sz="8800" dirty="0" smtClean="0">
                <a:solidFill>
                  <a:srgbClr val="FF0000"/>
                </a:solidFill>
              </a:rPr>
              <a:t>о</a:t>
            </a:r>
            <a:r>
              <a:rPr lang="ru-RU" sz="8800" dirty="0" smtClean="0"/>
              <a:t>сты</a:t>
            </a:r>
            <a:br>
              <a:rPr lang="ru-RU" sz="8800" dirty="0" smtClean="0"/>
            </a:br>
            <a:r>
              <a:rPr lang="ru-RU" sz="8800" dirty="0" smtClean="0"/>
              <a:t>(хв</a:t>
            </a:r>
            <a:r>
              <a:rPr lang="ru-RU" sz="8800" dirty="0" smtClean="0">
                <a:solidFill>
                  <a:srgbClr val="FF0000"/>
                </a:solidFill>
              </a:rPr>
              <a:t>о</a:t>
            </a:r>
            <a:r>
              <a:rPr lang="ru-RU" sz="8800" dirty="0" smtClean="0"/>
              <a:t>ст)</a:t>
            </a:r>
            <a:endParaRPr lang="ru-RU" sz="8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r>
              <a:rPr lang="ru-RU" sz="8800" dirty="0"/>
              <a:t>с</a:t>
            </a:r>
            <a:r>
              <a:rPr lang="ru-RU" sz="8800" dirty="0" smtClean="0"/>
              <a:t>л..</a:t>
            </a:r>
            <a:r>
              <a:rPr lang="ru-RU" sz="8800" dirty="0" err="1" smtClean="0"/>
              <a:t>ны</a:t>
            </a:r>
            <a:endParaRPr lang="ru-RU" sz="8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r>
              <a:rPr lang="ru-RU" sz="8800" dirty="0"/>
              <a:t>с</a:t>
            </a:r>
            <a:r>
              <a:rPr lang="ru-RU" sz="8800" dirty="0" smtClean="0"/>
              <a:t>л</a:t>
            </a:r>
            <a:r>
              <a:rPr lang="ru-RU" sz="8800" dirty="0" smtClean="0">
                <a:solidFill>
                  <a:srgbClr val="FF0000"/>
                </a:solidFill>
              </a:rPr>
              <a:t>о</a:t>
            </a:r>
            <a:r>
              <a:rPr lang="ru-RU" sz="8800" dirty="0" smtClean="0"/>
              <a:t>ны</a:t>
            </a:r>
            <a:br>
              <a:rPr lang="ru-RU" sz="8800" dirty="0" smtClean="0"/>
            </a:br>
            <a:r>
              <a:rPr lang="ru-RU" sz="8800" dirty="0" smtClean="0"/>
              <a:t>(сл</a:t>
            </a:r>
            <a:r>
              <a:rPr lang="ru-RU" sz="8800" dirty="0" smtClean="0">
                <a:solidFill>
                  <a:srgbClr val="FF0000"/>
                </a:solidFill>
              </a:rPr>
              <a:t>о</a:t>
            </a:r>
            <a:r>
              <a:rPr lang="ru-RU" sz="8800" dirty="0" smtClean="0"/>
              <a:t>н)</a:t>
            </a:r>
            <a:endParaRPr lang="ru-RU" sz="8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42</Words>
  <Application>Microsoft Office PowerPoint</Application>
  <PresentationFormat>Экран (4:3)</PresentationFormat>
  <Paragraphs>21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Безударные гласные</vt:lpstr>
      <vt:lpstr>м..сты </vt:lpstr>
      <vt:lpstr>Мосты (мост) </vt:lpstr>
      <vt:lpstr>ш..ры</vt:lpstr>
      <vt:lpstr>шары (шар)</vt:lpstr>
      <vt:lpstr>хв..сты</vt:lpstr>
      <vt:lpstr>хвосты (хвост)</vt:lpstr>
      <vt:lpstr>сл..ны</vt:lpstr>
      <vt:lpstr>слоны (слон)</vt:lpstr>
      <vt:lpstr>с..сна</vt:lpstr>
      <vt:lpstr>сосна (сосны)</vt:lpstr>
      <vt:lpstr>гл..за</vt:lpstr>
      <vt:lpstr>глаза (глаз)</vt:lpstr>
      <vt:lpstr>с..ды</vt:lpstr>
      <vt:lpstr>сады (сад)</vt:lpstr>
      <vt:lpstr>м..ржи</vt:lpstr>
      <vt:lpstr>моржи (морж)</vt:lpstr>
      <vt:lpstr>кр..я</vt:lpstr>
      <vt:lpstr>края (край)</vt:lpstr>
      <vt:lpstr>к..ты</vt:lpstr>
      <vt:lpstr>коты (кот)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Безударные гласные</dc:title>
  <dc:creator>Машенька</dc:creator>
  <cp:lastModifiedBy>Машенька</cp:lastModifiedBy>
  <cp:revision>2</cp:revision>
  <dcterms:created xsi:type="dcterms:W3CDTF">2013-11-05T18:18:04Z</dcterms:created>
  <dcterms:modified xsi:type="dcterms:W3CDTF">2013-11-05T18:30:34Z</dcterms:modified>
</cp:coreProperties>
</file>