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58" r:id="rId5"/>
    <p:sldId id="270" r:id="rId6"/>
    <p:sldId id="259" r:id="rId7"/>
    <p:sldId id="271" r:id="rId8"/>
    <p:sldId id="260" r:id="rId9"/>
    <p:sldId id="272" r:id="rId10"/>
    <p:sldId id="261" r:id="rId11"/>
    <p:sldId id="273" r:id="rId12"/>
    <p:sldId id="262" r:id="rId13"/>
    <p:sldId id="274" r:id="rId14"/>
    <p:sldId id="263" r:id="rId15"/>
    <p:sldId id="275" r:id="rId16"/>
    <p:sldId id="264" r:id="rId17"/>
    <p:sldId id="276" r:id="rId18"/>
    <p:sldId id="265" r:id="rId19"/>
    <p:sldId id="277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C451C-7A6A-4BAD-B5DC-11CBD3982BB9}" type="datetimeFigureOut">
              <a:rPr lang="ru-RU" smtClean="0"/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51DE3-347B-421D-BA79-26D1A76D65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C451C-7A6A-4BAD-B5DC-11CBD3982BB9}" type="datetimeFigureOut">
              <a:rPr lang="ru-RU" smtClean="0"/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51DE3-347B-421D-BA79-26D1A76D65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C451C-7A6A-4BAD-B5DC-11CBD3982BB9}" type="datetimeFigureOut">
              <a:rPr lang="ru-RU" smtClean="0"/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51DE3-347B-421D-BA79-26D1A76D65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C451C-7A6A-4BAD-B5DC-11CBD3982BB9}" type="datetimeFigureOut">
              <a:rPr lang="ru-RU" smtClean="0"/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51DE3-347B-421D-BA79-26D1A76D65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C451C-7A6A-4BAD-B5DC-11CBD3982BB9}" type="datetimeFigureOut">
              <a:rPr lang="ru-RU" smtClean="0"/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51DE3-347B-421D-BA79-26D1A76D65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C451C-7A6A-4BAD-B5DC-11CBD3982BB9}" type="datetimeFigureOut">
              <a:rPr lang="ru-RU" smtClean="0"/>
              <a:t>16.10.2013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51DE3-347B-421D-BA79-26D1A76D65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C451C-7A6A-4BAD-B5DC-11CBD3982BB9}" type="datetimeFigureOut">
              <a:rPr lang="ru-RU" smtClean="0"/>
              <a:t>16.10.2013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51DE3-347B-421D-BA79-26D1A76D65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C451C-7A6A-4BAD-B5DC-11CBD3982BB9}" type="datetimeFigureOut">
              <a:rPr lang="ru-RU" smtClean="0"/>
              <a:t>16.10.2013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51DE3-347B-421D-BA79-26D1A76D65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C451C-7A6A-4BAD-B5DC-11CBD3982BB9}" type="datetimeFigureOut">
              <a:rPr lang="ru-RU" smtClean="0"/>
              <a:t>16.10.2013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51DE3-347B-421D-BA79-26D1A76D65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C451C-7A6A-4BAD-B5DC-11CBD3982BB9}" type="datetimeFigureOut">
              <a:rPr lang="ru-RU" smtClean="0"/>
              <a:t>16.10.2013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51DE3-347B-421D-BA79-26D1A76D65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C451C-7A6A-4BAD-B5DC-11CBD3982BB9}" type="datetimeFigureOut">
              <a:rPr lang="ru-RU" smtClean="0"/>
              <a:t>16.10.2013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51DE3-347B-421D-BA79-26D1A76D65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C451C-7A6A-4BAD-B5DC-11CBD3982BB9}" type="datetimeFigureOut">
              <a:rPr lang="ru-RU" smtClean="0"/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51DE3-347B-421D-BA79-26D1A76D653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/>
              <a:t>Словарная работа</a:t>
            </a:r>
            <a:endParaRPr lang="ru-RU" sz="6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4322"/>
          </a:xfrm>
        </p:spPr>
        <p:txBody>
          <a:bodyPr>
            <a:noAutofit/>
          </a:bodyPr>
          <a:lstStyle/>
          <a:p>
            <a:r>
              <a:rPr lang="ru-RU" sz="9600" b="1" dirty="0"/>
              <a:t>б</a:t>
            </a:r>
            <a:r>
              <a:rPr lang="ru-RU" sz="9600" b="1" dirty="0" smtClean="0"/>
              <a:t>..рёза</a:t>
            </a:r>
            <a:endParaRPr lang="ru-RU" sz="96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4322"/>
          </a:xfrm>
        </p:spPr>
        <p:txBody>
          <a:bodyPr>
            <a:noAutofit/>
          </a:bodyPr>
          <a:lstStyle/>
          <a:p>
            <a:r>
              <a:rPr lang="ru-RU" sz="9600" b="1" dirty="0" smtClean="0"/>
              <a:t>б</a:t>
            </a:r>
            <a:r>
              <a:rPr lang="ru-RU" sz="9600" b="1" dirty="0" smtClean="0">
                <a:solidFill>
                  <a:srgbClr val="00B050"/>
                </a:solidFill>
              </a:rPr>
              <a:t>е</a:t>
            </a:r>
            <a:r>
              <a:rPr lang="ru-RU" sz="9600" b="1" dirty="0" smtClean="0"/>
              <a:t>рёза</a:t>
            </a:r>
            <a:endParaRPr lang="ru-RU" sz="96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38338"/>
          </a:xfrm>
        </p:spPr>
        <p:txBody>
          <a:bodyPr>
            <a:noAutofit/>
          </a:bodyPr>
          <a:lstStyle/>
          <a:p>
            <a:r>
              <a:rPr lang="ru-RU" sz="9600" b="1" dirty="0"/>
              <a:t>м</a:t>
            </a:r>
            <a:r>
              <a:rPr lang="ru-RU" sz="9600" b="1" dirty="0" smtClean="0"/>
              <a:t>..</a:t>
            </a:r>
            <a:r>
              <a:rPr lang="ru-RU" sz="9600" b="1" dirty="0" err="1" smtClean="0"/>
              <a:t>газин</a:t>
            </a:r>
            <a:endParaRPr lang="ru-RU" sz="96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38338"/>
          </a:xfrm>
        </p:spPr>
        <p:txBody>
          <a:bodyPr>
            <a:noAutofit/>
          </a:bodyPr>
          <a:lstStyle/>
          <a:p>
            <a:r>
              <a:rPr lang="ru-RU" sz="9600" b="1" dirty="0" smtClean="0"/>
              <a:t>м</a:t>
            </a:r>
            <a:r>
              <a:rPr lang="ru-RU" sz="9600" b="1" dirty="0" smtClean="0">
                <a:solidFill>
                  <a:srgbClr val="00B050"/>
                </a:solidFill>
              </a:rPr>
              <a:t>а</a:t>
            </a:r>
            <a:r>
              <a:rPr lang="ru-RU" sz="9600" b="1" dirty="0" smtClean="0"/>
              <a:t>газин</a:t>
            </a:r>
            <a:endParaRPr lang="ru-RU" sz="96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10346"/>
          </a:xfrm>
        </p:spPr>
        <p:txBody>
          <a:bodyPr>
            <a:noAutofit/>
          </a:bodyPr>
          <a:lstStyle/>
          <a:p>
            <a:r>
              <a:rPr lang="ru-RU" sz="9600" b="1" dirty="0" err="1"/>
              <a:t>у</a:t>
            </a:r>
            <a:r>
              <a:rPr lang="ru-RU" sz="9600" b="1" dirty="0" err="1" smtClean="0"/>
              <a:t>ч</a:t>
            </a:r>
            <a:r>
              <a:rPr lang="ru-RU" sz="9600" b="1" dirty="0" smtClean="0"/>
              <a:t>..ник</a:t>
            </a:r>
            <a:endParaRPr lang="ru-RU" sz="96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10346"/>
          </a:xfrm>
        </p:spPr>
        <p:txBody>
          <a:bodyPr>
            <a:noAutofit/>
          </a:bodyPr>
          <a:lstStyle/>
          <a:p>
            <a:r>
              <a:rPr lang="ru-RU" sz="9600" b="1" dirty="0" smtClean="0"/>
              <a:t>уч</a:t>
            </a:r>
            <a:r>
              <a:rPr lang="ru-RU" sz="9600" b="1" dirty="0" smtClean="0">
                <a:solidFill>
                  <a:srgbClr val="00B050"/>
                </a:solidFill>
              </a:rPr>
              <a:t>е</a:t>
            </a:r>
            <a:r>
              <a:rPr lang="ru-RU" sz="9600" b="1" dirty="0" smtClean="0"/>
              <a:t>ник</a:t>
            </a:r>
            <a:endParaRPr lang="ru-RU" sz="96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10346"/>
          </a:xfrm>
        </p:spPr>
        <p:txBody>
          <a:bodyPr>
            <a:noAutofit/>
          </a:bodyPr>
          <a:lstStyle/>
          <a:p>
            <a:r>
              <a:rPr lang="ru-RU" sz="9600" b="1" dirty="0"/>
              <a:t>т</a:t>
            </a:r>
            <a:r>
              <a:rPr lang="ru-RU" sz="9600" b="1" dirty="0" smtClean="0"/>
              <a:t>..</a:t>
            </a:r>
            <a:r>
              <a:rPr lang="ru-RU" sz="9600" b="1" dirty="0" err="1" smtClean="0"/>
              <a:t>традь</a:t>
            </a:r>
            <a:endParaRPr lang="ru-RU" sz="9600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10346"/>
          </a:xfrm>
        </p:spPr>
        <p:txBody>
          <a:bodyPr>
            <a:noAutofit/>
          </a:bodyPr>
          <a:lstStyle/>
          <a:p>
            <a:r>
              <a:rPr lang="ru-RU" sz="9600" b="1" dirty="0" smtClean="0"/>
              <a:t>т</a:t>
            </a:r>
            <a:r>
              <a:rPr lang="ru-RU" sz="9600" b="1" dirty="0" smtClean="0">
                <a:solidFill>
                  <a:srgbClr val="00B050"/>
                </a:solidFill>
              </a:rPr>
              <a:t>е</a:t>
            </a:r>
            <a:r>
              <a:rPr lang="ru-RU" sz="9600" b="1" dirty="0" smtClean="0"/>
              <a:t>традь</a:t>
            </a:r>
            <a:endParaRPr lang="ru-RU" sz="96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354"/>
          </a:xfrm>
        </p:spPr>
        <p:txBody>
          <a:bodyPr>
            <a:noAutofit/>
          </a:bodyPr>
          <a:lstStyle/>
          <a:p>
            <a:r>
              <a:rPr lang="ru-RU" sz="9600" b="1" dirty="0"/>
              <a:t>р</a:t>
            </a:r>
            <a:r>
              <a:rPr lang="ru-RU" sz="9600" b="1" dirty="0" smtClean="0"/>
              <a:t>..бота</a:t>
            </a:r>
            <a:endParaRPr lang="ru-RU" sz="9600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354"/>
          </a:xfrm>
        </p:spPr>
        <p:txBody>
          <a:bodyPr>
            <a:noAutofit/>
          </a:bodyPr>
          <a:lstStyle/>
          <a:p>
            <a:r>
              <a:rPr lang="ru-RU" sz="9600" b="1" dirty="0" smtClean="0"/>
              <a:t>р</a:t>
            </a:r>
            <a:r>
              <a:rPr lang="ru-RU" sz="9600" b="1" dirty="0" smtClean="0">
                <a:solidFill>
                  <a:srgbClr val="00B050"/>
                </a:solidFill>
              </a:rPr>
              <a:t>а</a:t>
            </a:r>
            <a:r>
              <a:rPr lang="ru-RU" sz="9600" b="1" dirty="0" smtClean="0"/>
              <a:t>бота</a:t>
            </a:r>
            <a:endParaRPr lang="ru-RU" sz="9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4322"/>
          </a:xfrm>
        </p:spPr>
        <p:txBody>
          <a:bodyPr>
            <a:noAutofit/>
          </a:bodyPr>
          <a:lstStyle/>
          <a:p>
            <a:r>
              <a:rPr lang="ru-RU" sz="9600" b="1" dirty="0"/>
              <a:t>н</a:t>
            </a:r>
            <a:r>
              <a:rPr lang="ru-RU" sz="9600" b="1" dirty="0" smtClean="0"/>
              <a:t>..род</a:t>
            </a:r>
            <a:endParaRPr lang="ru-RU" sz="9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4322"/>
          </a:xfrm>
        </p:spPr>
        <p:txBody>
          <a:bodyPr>
            <a:noAutofit/>
          </a:bodyPr>
          <a:lstStyle/>
          <a:p>
            <a:r>
              <a:rPr lang="ru-RU" sz="9600" b="1" dirty="0" smtClean="0"/>
              <a:t>н</a:t>
            </a:r>
            <a:r>
              <a:rPr lang="ru-RU" sz="9600" b="1" dirty="0" smtClean="0">
                <a:solidFill>
                  <a:srgbClr val="00B050"/>
                </a:solidFill>
              </a:rPr>
              <a:t>а</a:t>
            </a:r>
            <a:r>
              <a:rPr lang="ru-RU" sz="9600" b="1" dirty="0" smtClean="0"/>
              <a:t>род</a:t>
            </a:r>
            <a:endParaRPr lang="ru-RU" sz="9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42394"/>
          </a:xfrm>
        </p:spPr>
        <p:txBody>
          <a:bodyPr>
            <a:noAutofit/>
          </a:bodyPr>
          <a:lstStyle/>
          <a:p>
            <a:r>
              <a:rPr lang="ru-RU" sz="9600" b="1" dirty="0" smtClean="0"/>
              <a:t>..</a:t>
            </a:r>
            <a:r>
              <a:rPr lang="ru-RU" sz="9600" b="1" dirty="0" err="1" smtClean="0"/>
              <a:t>дежда</a:t>
            </a:r>
            <a:endParaRPr lang="ru-RU" sz="9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42394"/>
          </a:xfrm>
        </p:spPr>
        <p:txBody>
          <a:bodyPr>
            <a:noAutofit/>
          </a:bodyPr>
          <a:lstStyle/>
          <a:p>
            <a:r>
              <a:rPr lang="ru-RU" sz="9600" b="1" dirty="0">
                <a:solidFill>
                  <a:srgbClr val="00B050"/>
                </a:solidFill>
              </a:rPr>
              <a:t>о</a:t>
            </a:r>
            <a:r>
              <a:rPr lang="ru-RU" sz="9600" b="1" dirty="0" smtClean="0"/>
              <a:t>дежда</a:t>
            </a:r>
            <a:endParaRPr lang="ru-RU" sz="96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38338"/>
          </a:xfrm>
        </p:spPr>
        <p:txBody>
          <a:bodyPr>
            <a:noAutofit/>
          </a:bodyPr>
          <a:lstStyle/>
          <a:p>
            <a:r>
              <a:rPr lang="ru-RU" sz="9600" b="1" dirty="0"/>
              <a:t>в</a:t>
            </a:r>
            <a:r>
              <a:rPr lang="ru-RU" sz="9600" b="1" dirty="0" smtClean="0"/>
              <a:t>..робей</a:t>
            </a:r>
            <a:endParaRPr lang="ru-RU" sz="96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38338"/>
          </a:xfrm>
        </p:spPr>
        <p:txBody>
          <a:bodyPr>
            <a:noAutofit/>
          </a:bodyPr>
          <a:lstStyle/>
          <a:p>
            <a:r>
              <a:rPr lang="ru-RU" sz="9600" b="1" dirty="0" smtClean="0"/>
              <a:t>в</a:t>
            </a:r>
            <a:r>
              <a:rPr lang="ru-RU" sz="9600" b="1" dirty="0" smtClean="0">
                <a:solidFill>
                  <a:srgbClr val="00B050"/>
                </a:solidFill>
              </a:rPr>
              <a:t>о</a:t>
            </a:r>
            <a:r>
              <a:rPr lang="ru-RU" sz="9600" b="1" dirty="0" smtClean="0"/>
              <a:t>робей</a:t>
            </a:r>
            <a:endParaRPr lang="ru-RU" sz="96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50306"/>
          </a:xfrm>
        </p:spPr>
        <p:txBody>
          <a:bodyPr>
            <a:noAutofit/>
          </a:bodyPr>
          <a:lstStyle/>
          <a:p>
            <a:r>
              <a:rPr lang="ru-RU" sz="9600" b="1" dirty="0"/>
              <a:t>с</a:t>
            </a:r>
            <a:r>
              <a:rPr lang="ru-RU" sz="9600" b="1" dirty="0" smtClean="0"/>
              <a:t>кор..</a:t>
            </a:r>
            <a:endParaRPr lang="ru-RU" sz="96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50306"/>
          </a:xfrm>
        </p:spPr>
        <p:txBody>
          <a:bodyPr>
            <a:noAutofit/>
          </a:bodyPr>
          <a:lstStyle/>
          <a:p>
            <a:r>
              <a:rPr lang="ru-RU" sz="9600" b="1" dirty="0" smtClean="0"/>
              <a:t>скор</a:t>
            </a:r>
            <a:r>
              <a:rPr lang="ru-RU" sz="9600" b="1" dirty="0" smtClean="0">
                <a:solidFill>
                  <a:srgbClr val="00B050"/>
                </a:solidFill>
              </a:rPr>
              <a:t>о</a:t>
            </a:r>
            <a:endParaRPr lang="ru-RU" sz="96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36</Words>
  <Application>Microsoft Office PowerPoint</Application>
  <PresentationFormat>Экран (4:3)</PresentationFormat>
  <Paragraphs>19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Словарная работа</vt:lpstr>
      <vt:lpstr>н..род</vt:lpstr>
      <vt:lpstr>народ</vt:lpstr>
      <vt:lpstr>..дежда</vt:lpstr>
      <vt:lpstr>одежда</vt:lpstr>
      <vt:lpstr>в..робей</vt:lpstr>
      <vt:lpstr>воробей</vt:lpstr>
      <vt:lpstr>скор..</vt:lpstr>
      <vt:lpstr>скоро</vt:lpstr>
      <vt:lpstr>б..рёза</vt:lpstr>
      <vt:lpstr>берёза</vt:lpstr>
      <vt:lpstr>м..газин</vt:lpstr>
      <vt:lpstr>магазин</vt:lpstr>
      <vt:lpstr>уч..ник</vt:lpstr>
      <vt:lpstr>ученик</vt:lpstr>
      <vt:lpstr>т..традь</vt:lpstr>
      <vt:lpstr>тетрадь</vt:lpstr>
      <vt:lpstr>р..бота</vt:lpstr>
      <vt:lpstr>работа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Словарная работа</dc:title>
  <dc:creator>Машенька</dc:creator>
  <cp:lastModifiedBy>Машенька</cp:lastModifiedBy>
  <cp:revision>1</cp:revision>
  <dcterms:created xsi:type="dcterms:W3CDTF">2013-10-16T18:50:31Z</dcterms:created>
  <dcterms:modified xsi:type="dcterms:W3CDTF">2013-10-16T18:59:01Z</dcterms:modified>
</cp:coreProperties>
</file>