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Анкетирование учащихся 1 "Е" класса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50</c:v>
                </c:pt>
                <c:pt idx="2">
                  <c:v>30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43D03-D3B6-4383-B39E-D8754CBC5448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B8FE08-B9A7-4360-9570-A13809D376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Мотивация учения – основное условие успешного обучения.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Настюшка\Desktop\1314892061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645024"/>
            <a:ext cx="3240360" cy="249507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652120" y="4005064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Меретина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Анастасия Александровна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9269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320" y="1628800"/>
            <a:ext cx="8750665" cy="8156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7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sz="47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стюшка\Desktop\na_jukose_23_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3"/>
            <a:ext cx="4464496" cy="3258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endParaRPr lang="ru-RU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Психология определяет это понятие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так: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осознаваемые или неосознаваемые психические факторы, побуждающие индивида к совершению определенных действий и определяющие их направленность и цели. Термин мотивация используется во всех областях психологии, исследующих причины и механизмы целенаправленного поведения человека.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Таким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образом, мотивацию составляют побуждения, вызывающие активность человека и определяющие направленность этой активности.</a:t>
            </a:r>
          </a:p>
          <a:p>
            <a:pPr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Мотивация.</a:t>
            </a:r>
            <a:endParaRPr lang="ru-RU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Педагогика трактует это понятие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так: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общее название для процессов, методов и средств побуждения учащихся к продуктивной познавательной деятельности, активному освоению содержания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Учебная мотивация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проявляемая учащимися мотивированная активность при достижении целей 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стюшка\Desktop\f7caafddb99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149080"/>
            <a:ext cx="2664955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Мотивы.</a:t>
            </a:r>
            <a:endParaRPr lang="ru-RU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35283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636912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3861048"/>
            <a:ext cx="3600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636912"/>
            <a:ext cx="36004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озиция школьника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1268760"/>
            <a:ext cx="3600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саморазвитие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861048"/>
            <a:ext cx="35283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эмоциональные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5373216"/>
            <a:ext cx="3600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нешние (поощрения, наказания)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04867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500" b="1" i="1" u="sng" dirty="0" smtClean="0">
                <a:latin typeface="Times New Roman" pitchFamily="18" charset="0"/>
                <a:cs typeface="Times New Roman" pitchFamily="18" charset="0"/>
              </a:rPr>
              <a:t>Наиболее значимыми в этой работе можно считать следующие установки и действия учителя:</a:t>
            </a:r>
          </a:p>
          <a:p>
            <a:pPr>
              <a:spcBef>
                <a:spcPts val="0"/>
              </a:spcBef>
              <a:buNone/>
            </a:pPr>
            <a:endParaRPr lang="ru-RU" sz="45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учет возрастных особенностей школьников;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выбор действия в соответствии с возможностями ученика;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совместный с учащимися выбор средств по достижению цели;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использование коллективных и групповых форм работы;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использование проблемных ситуаций, споров, дискуссий;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использование игровых технологий;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нестандартная форма проведения уроков;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создание атмосферы взаимопонимания и сотрудничества; 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создание ситуации успеха;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вера учителя в возможности ученика;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применение поощрения и порицания;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формирование адекватной самооценки у учащихся;</a:t>
            </a:r>
          </a:p>
          <a:p>
            <a:pPr>
              <a:spcBef>
                <a:spcPts val="0"/>
              </a:spcBef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– эмоциональная речь учителя.</a:t>
            </a:r>
          </a:p>
          <a:p>
            <a:pPr>
              <a:spcBef>
                <a:spcPts val="0"/>
              </a:spcBef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работ:</a:t>
            </a:r>
            <a:endParaRPr lang="ru-RU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электронными учебниками;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демонстрационными материалами;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компьютерные тесты;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ресурсов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подбора справочных материалов.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слайд – презентаций.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Настюшка\Desktop\1senteb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77072"/>
            <a:ext cx="3816424" cy="2331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расширить кругозор учащихся, используя материал из разных источников информации; учащиеся могут работать по группам, всем классом или индивидуально.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дифференцировать урок, давая возможность детям с различными интересами и способностями выбрать нужный материал.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активизировать познавательную деятельность учащихся – получить как можно больше информации за меньшее время.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3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Активная мотивация предлагает, что …</a:t>
            </a:r>
            <a:endParaRPr lang="ru-RU" sz="3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никакие результаты нельзя признать хорошими, как бы высоки они ни были, если ученик мог бы достигнуть более высоких результатов;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никакие результаты, как бы они не были малы, нельзя признать плохими, если они соответствуют максимальным возможностям ученика.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Настюшка\Desktop\bue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05064"/>
            <a:ext cx="3312368" cy="2371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Для формирования положительной мотивации родителям можно опираться на следующие советы педагогов: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интересоваться делами, учебой ребенка;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помогать при выполнении домашних заданий в форме совета, не подавлять самостоятельность и инициативность;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объяснять ребенку, что его неудачи в учебе – это недостаток приложенных усилий (что-то не доучил, что-то не доработал);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чаще хвалить детей за их успехи, тем самым давать стимул двигаться дальше.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414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Мотивация учения – основное условие успешного обучения.</vt:lpstr>
      <vt:lpstr>                  Мотивация.</vt:lpstr>
      <vt:lpstr>                 Мотивация.</vt:lpstr>
      <vt:lpstr>                      Мотивы.</vt:lpstr>
      <vt:lpstr>Слайд 5</vt:lpstr>
      <vt:lpstr>                 Виды работ:</vt:lpstr>
      <vt:lpstr>                      Цели:</vt:lpstr>
      <vt:lpstr>Активная мотивация предлагает, что …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учения – основное условие успешного обучения.</dc:title>
  <dc:creator>Настюшка</dc:creator>
  <cp:lastModifiedBy>Настюшка</cp:lastModifiedBy>
  <cp:revision>16</cp:revision>
  <dcterms:created xsi:type="dcterms:W3CDTF">2012-12-27T14:17:30Z</dcterms:created>
  <dcterms:modified xsi:type="dcterms:W3CDTF">2013-01-06T19:23:29Z</dcterms:modified>
</cp:coreProperties>
</file>