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9" r:id="rId3"/>
    <p:sldId id="268" r:id="rId4"/>
    <p:sldId id="257" r:id="rId5"/>
    <p:sldId id="263" r:id="rId6"/>
    <p:sldId id="266" r:id="rId7"/>
    <p:sldId id="259" r:id="rId8"/>
    <p:sldId id="262" r:id="rId9"/>
    <p:sldId id="260" r:id="rId10"/>
    <p:sldId id="261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2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7815-4EEC-471B-A65D-D829EEBC2E2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445F-959B-4C60-88B9-8290822F1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6"/>
                </a:solidFill>
              </a:rPr>
              <a:t>Приемы вычислений </a:t>
            </a:r>
            <a:br>
              <a:rPr lang="ru-RU" b="1" i="1" dirty="0" smtClean="0">
                <a:solidFill>
                  <a:schemeClr val="accent6"/>
                </a:solidFill>
              </a:rPr>
            </a:br>
            <a:r>
              <a:rPr lang="ru-RU" b="1" i="1" dirty="0" smtClean="0">
                <a:solidFill>
                  <a:schemeClr val="accent6"/>
                </a:solidFill>
              </a:rPr>
              <a:t>для случаев вида 26+7, 35-7. Закрепление.</a:t>
            </a:r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86113"/>
            <a:ext cx="1722437" cy="3671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6"/>
                </a:solidFill>
              </a:rPr>
              <a:t>Реши задачу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2DD3D3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</a:t>
            </a:r>
            <a:r>
              <a:rPr lang="ru-RU" i="1" dirty="0" smtClean="0"/>
              <a:t>В одном ряду 8 камешков на расстоянии 2 см один от другого. В другом ряду 15 камешков на расстоянии 1 см один от другого. Какой ряд длиннее?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187450" y="5013325"/>
            <a:ext cx="144463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835150" y="5013325"/>
            <a:ext cx="144463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484438" y="5013325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132138" y="50133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3851275" y="5013325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4643438" y="50133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5292725" y="5013325"/>
            <a:ext cx="215900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5940425" y="5013325"/>
            <a:ext cx="360363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1187450" y="53006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1547813" y="53006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1908175" y="53006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2195513" y="53006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2555875" y="53006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843213" y="53006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3132138" y="53006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3492500" y="53006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3851275" y="53006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4284663" y="53006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4643438" y="53006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5003800" y="53006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5292725" y="53006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5573713" y="5302250"/>
            <a:ext cx="39687" cy="58738"/>
          </a:xfrm>
          <a:custGeom>
            <a:avLst/>
            <a:gdLst>
              <a:gd name="T0" fmla="*/ 0 w 25"/>
              <a:gd name="T1" fmla="*/ 25 h 37"/>
              <a:gd name="T2" fmla="*/ 18 w 25"/>
              <a:gd name="T3" fmla="*/ 6 h 37"/>
              <a:gd name="T4" fmla="*/ 9 w 25"/>
              <a:gd name="T5" fmla="*/ 34 h 37"/>
              <a:gd name="T6" fmla="*/ 0 w 25"/>
              <a:gd name="T7" fmla="*/ 25 h 37"/>
              <a:gd name="T8" fmla="*/ 0 60000 65536"/>
              <a:gd name="T9" fmla="*/ 0 60000 65536"/>
              <a:gd name="T10" fmla="*/ 0 60000 65536"/>
              <a:gd name="T11" fmla="*/ 0 60000 65536"/>
              <a:gd name="T12" fmla="*/ 0 w 25"/>
              <a:gd name="T13" fmla="*/ 0 h 37"/>
              <a:gd name="T14" fmla="*/ 25 w 25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" h="37">
                <a:moveTo>
                  <a:pt x="0" y="25"/>
                </a:moveTo>
                <a:cubicBezTo>
                  <a:pt x="6" y="19"/>
                  <a:pt x="12" y="0"/>
                  <a:pt x="18" y="6"/>
                </a:cubicBezTo>
                <a:cubicBezTo>
                  <a:pt x="25" y="13"/>
                  <a:pt x="16" y="27"/>
                  <a:pt x="9" y="34"/>
                </a:cubicBezTo>
                <a:cubicBezTo>
                  <a:pt x="6" y="37"/>
                  <a:pt x="3" y="28"/>
                  <a:pt x="0" y="2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Freeform 26"/>
          <p:cNvSpPr>
            <a:spLocks/>
          </p:cNvSpPr>
          <p:nvPr/>
        </p:nvSpPr>
        <p:spPr bwMode="auto">
          <a:xfrm>
            <a:off x="5805488" y="5311775"/>
            <a:ext cx="49212" cy="49213"/>
          </a:xfrm>
          <a:custGeom>
            <a:avLst/>
            <a:gdLst>
              <a:gd name="T0" fmla="*/ 0 w 31"/>
              <a:gd name="T1" fmla="*/ 0 h 31"/>
              <a:gd name="T2" fmla="*/ 9 w 31"/>
              <a:gd name="T3" fmla="*/ 28 h 31"/>
              <a:gd name="T4" fmla="*/ 28 w 31"/>
              <a:gd name="T5" fmla="*/ 9 h 31"/>
              <a:gd name="T6" fmla="*/ 0 w 31"/>
              <a:gd name="T7" fmla="*/ 0 h 31"/>
              <a:gd name="T8" fmla="*/ 0 60000 65536"/>
              <a:gd name="T9" fmla="*/ 0 60000 65536"/>
              <a:gd name="T10" fmla="*/ 0 60000 65536"/>
              <a:gd name="T11" fmla="*/ 0 60000 65536"/>
              <a:gd name="T12" fmla="*/ 0 w 31"/>
              <a:gd name="T13" fmla="*/ 0 h 31"/>
              <a:gd name="T14" fmla="*/ 31 w 31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" h="31">
                <a:moveTo>
                  <a:pt x="0" y="0"/>
                </a:moveTo>
                <a:cubicBezTo>
                  <a:pt x="3" y="9"/>
                  <a:pt x="0" y="25"/>
                  <a:pt x="9" y="28"/>
                </a:cubicBezTo>
                <a:cubicBezTo>
                  <a:pt x="18" y="31"/>
                  <a:pt x="31" y="18"/>
                  <a:pt x="28" y="9"/>
                </a:cubicBezTo>
                <a:cubicBezTo>
                  <a:pt x="25" y="0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6008688" y="5311775"/>
            <a:ext cx="28575" cy="30163"/>
          </a:xfrm>
          <a:custGeom>
            <a:avLst/>
            <a:gdLst>
              <a:gd name="T0" fmla="*/ 18 w 18"/>
              <a:gd name="T1" fmla="*/ 0 h 19"/>
              <a:gd name="T2" fmla="*/ 0 w 18"/>
              <a:gd name="T3" fmla="*/ 19 h 19"/>
              <a:gd name="T4" fmla="*/ 18 w 18"/>
              <a:gd name="T5" fmla="*/ 0 h 19"/>
              <a:gd name="T6" fmla="*/ 0 60000 65536"/>
              <a:gd name="T7" fmla="*/ 0 60000 65536"/>
              <a:gd name="T8" fmla="*/ 0 60000 65536"/>
              <a:gd name="T9" fmla="*/ 0 w 18"/>
              <a:gd name="T10" fmla="*/ 0 h 19"/>
              <a:gd name="T11" fmla="*/ 18 w 18"/>
              <a:gd name="T12" fmla="*/ 19 h 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9">
                <a:moveTo>
                  <a:pt x="18" y="0"/>
                </a:moveTo>
                <a:cubicBezTo>
                  <a:pt x="12" y="6"/>
                  <a:pt x="0" y="19"/>
                  <a:pt x="0" y="19"/>
                </a:cubicBezTo>
                <a:cubicBezTo>
                  <a:pt x="0" y="19"/>
                  <a:pt x="12" y="6"/>
                  <a:pt x="18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6" name="Freeform 28"/>
          <p:cNvSpPr>
            <a:spLocks/>
          </p:cNvSpPr>
          <p:nvPr/>
        </p:nvSpPr>
        <p:spPr bwMode="auto">
          <a:xfrm>
            <a:off x="6456363" y="4789488"/>
            <a:ext cx="230187" cy="363537"/>
          </a:xfrm>
          <a:custGeom>
            <a:avLst/>
            <a:gdLst>
              <a:gd name="T0" fmla="*/ 66 w 145"/>
              <a:gd name="T1" fmla="*/ 92 h 229"/>
              <a:gd name="T2" fmla="*/ 11 w 145"/>
              <a:gd name="T3" fmla="*/ 64 h 229"/>
              <a:gd name="T4" fmla="*/ 66 w 145"/>
              <a:gd name="T5" fmla="*/ 0 h 229"/>
              <a:gd name="T6" fmla="*/ 93 w 145"/>
              <a:gd name="T7" fmla="*/ 146 h 229"/>
              <a:gd name="T8" fmla="*/ 47 w 145"/>
              <a:gd name="T9" fmla="*/ 156 h 229"/>
              <a:gd name="T10" fmla="*/ 20 w 145"/>
              <a:gd name="T11" fmla="*/ 229 h 2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5"/>
              <a:gd name="T19" fmla="*/ 0 h 229"/>
              <a:gd name="T20" fmla="*/ 145 w 145"/>
              <a:gd name="T21" fmla="*/ 229 h 2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" h="229">
                <a:moveTo>
                  <a:pt x="66" y="92"/>
                </a:moveTo>
                <a:cubicBezTo>
                  <a:pt x="55" y="88"/>
                  <a:pt x="16" y="77"/>
                  <a:pt x="11" y="64"/>
                </a:cubicBezTo>
                <a:cubicBezTo>
                  <a:pt x="0" y="37"/>
                  <a:pt x="52" y="9"/>
                  <a:pt x="66" y="0"/>
                </a:cubicBezTo>
                <a:cubicBezTo>
                  <a:pt x="135" y="17"/>
                  <a:pt x="145" y="7"/>
                  <a:pt x="93" y="146"/>
                </a:cubicBezTo>
                <a:cubicBezTo>
                  <a:pt x="88" y="161"/>
                  <a:pt x="62" y="153"/>
                  <a:pt x="47" y="156"/>
                </a:cubicBezTo>
                <a:cubicBezTo>
                  <a:pt x="5" y="184"/>
                  <a:pt x="20" y="163"/>
                  <a:pt x="20" y="22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6477000" y="5219700"/>
            <a:ext cx="60325" cy="74613"/>
          </a:xfrm>
          <a:custGeom>
            <a:avLst/>
            <a:gdLst>
              <a:gd name="T0" fmla="*/ 16 w 38"/>
              <a:gd name="T1" fmla="*/ 13 h 47"/>
              <a:gd name="T2" fmla="*/ 7 w 38"/>
              <a:gd name="T3" fmla="*/ 40 h 47"/>
              <a:gd name="T4" fmla="*/ 34 w 38"/>
              <a:gd name="T5" fmla="*/ 31 h 47"/>
              <a:gd name="T6" fmla="*/ 25 w 38"/>
              <a:gd name="T7" fmla="*/ 3 h 47"/>
              <a:gd name="T8" fmla="*/ 16 w 38"/>
              <a:gd name="T9" fmla="*/ 13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47"/>
              <a:gd name="T17" fmla="*/ 38 w 38"/>
              <a:gd name="T18" fmla="*/ 47 h 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47">
                <a:moveTo>
                  <a:pt x="16" y="13"/>
                </a:moveTo>
                <a:cubicBezTo>
                  <a:pt x="13" y="22"/>
                  <a:pt x="0" y="33"/>
                  <a:pt x="7" y="40"/>
                </a:cubicBezTo>
                <a:cubicBezTo>
                  <a:pt x="14" y="47"/>
                  <a:pt x="30" y="40"/>
                  <a:pt x="34" y="31"/>
                </a:cubicBezTo>
                <a:cubicBezTo>
                  <a:pt x="38" y="22"/>
                  <a:pt x="32" y="10"/>
                  <a:pt x="25" y="3"/>
                </a:cubicBezTo>
                <a:cubicBezTo>
                  <a:pt x="22" y="0"/>
                  <a:pt x="19" y="10"/>
                  <a:pt x="16" y="1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077072"/>
            <a:ext cx="1656184" cy="27809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РЕФЛЕКСИЯ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>
          <a:xfrm>
            <a:off x="1331913" y="1628775"/>
            <a:ext cx="8001000" cy="4525963"/>
          </a:xfrm>
        </p:spPr>
        <p:txBody>
          <a:bodyPr/>
          <a:lstStyle/>
          <a:p>
            <a:r>
              <a:rPr lang="ru-RU" sz="4400" b="1" dirty="0"/>
              <a:t>Что </a:t>
            </a:r>
            <a:r>
              <a:rPr lang="ru-RU" sz="4400" b="1" dirty="0" smtClean="0"/>
              <a:t>повторили </a:t>
            </a:r>
            <a:r>
              <a:rPr lang="ru-RU" sz="4400" b="1" dirty="0"/>
              <a:t>на уроке?</a:t>
            </a:r>
          </a:p>
          <a:p>
            <a:r>
              <a:rPr lang="ru-RU" sz="4400" b="1" dirty="0"/>
              <a:t>Чему научились?</a:t>
            </a:r>
          </a:p>
          <a:p>
            <a:r>
              <a:rPr lang="ru-RU" sz="4400" b="1" dirty="0"/>
              <a:t>Что было трудным?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>
                <a:solidFill>
                  <a:srgbClr val="009900"/>
                </a:solidFill>
              </a:rPr>
              <a:t>Задание на дом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403350" y="3860800"/>
            <a:ext cx="2447925" cy="1800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1042988" y="1773238"/>
            <a:ext cx="3095625" cy="21605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2195513" y="2708275"/>
            <a:ext cx="792162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2195513" y="4221163"/>
            <a:ext cx="863600" cy="8636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9900"/>
              </a:solidFill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932363" y="2924175"/>
            <a:ext cx="27162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 smtClean="0"/>
              <a:t>С.74 №23,</a:t>
            </a:r>
          </a:p>
          <a:p>
            <a:r>
              <a:rPr lang="ru-RU" sz="4000" b="1" dirty="0" smtClean="0"/>
              <a:t>С. 75 №25,</a:t>
            </a:r>
          </a:p>
          <a:p>
            <a:r>
              <a:rPr lang="ru-RU" sz="4000" b="1" dirty="0" err="1" smtClean="0"/>
              <a:t>подг</a:t>
            </a:r>
            <a:r>
              <a:rPr lang="ru-RU" sz="4000" b="1" dirty="0" smtClean="0"/>
              <a:t>. к к.р.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/>
                </a:solidFill>
              </a:rPr>
              <a:t>Задача</a:t>
            </a:r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От дощечки прямоугольной формы Математик отпилил 1 угол. Сколько углов стало? </a:t>
            </a:r>
          </a:p>
          <a:p>
            <a:endParaRPr lang="ru-RU" b="1" dirty="0" smtClean="0"/>
          </a:p>
          <a:p>
            <a:r>
              <a:rPr lang="ru-RU" b="1" dirty="0" smtClean="0"/>
              <a:t>Наш гость Математик распилил бревно на три части. Сколько распилов он сделал ? 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476672"/>
            <a:ext cx="7499350" cy="152357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Найдите закономерность, продолжите ряд…</a:t>
            </a:r>
            <a:r>
              <a:rPr lang="ru-RU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2714625"/>
            <a:ext cx="7858125" cy="28908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dirty="0" smtClean="0"/>
              <a:t> </a:t>
            </a:r>
            <a:r>
              <a:rPr lang="ru-RU" sz="6000" b="1" dirty="0" smtClean="0">
                <a:latin typeface="Arial" charset="0"/>
                <a:cs typeface="Arial" charset="0"/>
              </a:rPr>
              <a:t>20, 17, 14,….. </a:t>
            </a:r>
            <a:r>
              <a:rPr lang="ru-RU" sz="4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ru-RU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6000" b="1" dirty="0" smtClean="0">
                <a:latin typeface="Arial" charset="0"/>
                <a:cs typeface="Arial" charset="0"/>
              </a:rPr>
              <a:t>2, 4, 7, 11,…..           </a:t>
            </a:r>
            <a:endParaRPr lang="ru-RU" sz="6000" dirty="0" smtClean="0">
              <a:latin typeface="Arial" charset="0"/>
              <a:cs typeface="Arial" charset="0"/>
            </a:endParaRPr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8575" y="2541588"/>
            <a:ext cx="3846513" cy="11033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211056" y="3720116"/>
            <a:ext cx="41472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16, 22, 29,…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86113"/>
            <a:ext cx="1722437" cy="3671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39552" y="1600200"/>
            <a:ext cx="8352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</a:t>
            </a:r>
          </a:p>
          <a:p>
            <a:pPr>
              <a:buNone/>
            </a:pPr>
            <a:r>
              <a:rPr lang="ru-RU" b="1" dirty="0" smtClean="0"/>
              <a:t>             42-8=                68-9=                   24+7=   </a:t>
            </a:r>
            <a:endParaRPr lang="ru-RU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b="1" dirty="0" smtClean="0"/>
              <a:t>             40-16=              52-8=                   75+8=</a:t>
            </a:r>
            <a:endParaRPr lang="ru-RU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b="1" dirty="0" smtClean="0"/>
              <a:t>             46-10=              73-8=                   93+7=</a:t>
            </a:r>
            <a:endParaRPr lang="ru-RU" sz="4400" b="1" dirty="0" smtClean="0"/>
          </a:p>
          <a:p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</a:rPr>
              <a:t>Реши примеры</a:t>
            </a:r>
            <a:endParaRPr lang="ru-RU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315913"/>
            <a:ext cx="6870700" cy="1600201"/>
          </a:xfrm>
        </p:spPr>
        <p:txBody>
          <a:bodyPr/>
          <a:lstStyle/>
          <a:p>
            <a:r>
              <a:rPr lang="ru-RU" sz="4800" b="1">
                <a:solidFill>
                  <a:srgbClr val="009900"/>
                </a:solidFill>
              </a:rPr>
              <a:t>Устный счёт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836712"/>
            <a:ext cx="8229600" cy="1323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b="1" dirty="0"/>
              <a:t>Расставь числа в порядке </a:t>
            </a:r>
            <a:r>
              <a:rPr lang="ru-RU" sz="3600" b="1" dirty="0" smtClean="0"/>
              <a:t>возрастания.  </a:t>
            </a:r>
            <a:endParaRPr lang="ru-RU" sz="3600" b="1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9388" y="2060575"/>
            <a:ext cx="89646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6000" b="1" dirty="0"/>
              <a:t> </a:t>
            </a:r>
            <a:r>
              <a:rPr lang="ru-RU" sz="5400" b="1" dirty="0" smtClean="0"/>
              <a:t>34,24, 36,59,44,65,31,83,100</a:t>
            </a:r>
            <a:endParaRPr lang="ru-RU" sz="5400" b="1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186113"/>
            <a:ext cx="1722437" cy="3671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23928" y="4077072"/>
            <a:ext cx="428033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3"/>
                </a:solidFill>
              </a:rPr>
              <a:t>24, 31, 34, 36, 44,</a:t>
            </a:r>
          </a:p>
          <a:p>
            <a:r>
              <a:rPr lang="ru-RU" sz="4400" b="1" dirty="0" smtClean="0">
                <a:solidFill>
                  <a:schemeClr val="accent3"/>
                </a:solidFill>
              </a:rPr>
              <a:t> 59, 65, 83, 100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195513" y="3284538"/>
            <a:ext cx="3097212" cy="792162"/>
          </a:xfrm>
          <a:prstGeom prst="wedgeEllipseCallout">
            <a:avLst>
              <a:gd name="adj1" fmla="val -57481"/>
              <a:gd name="adj2" fmla="val 187676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339975" y="3357563"/>
            <a:ext cx="2879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ПРОВЕРИМ?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6" grpId="0"/>
      <p:bldP spid="13318" grpId="0"/>
      <p:bldP spid="13320" grpId="0" animBg="1"/>
      <p:bldP spid="133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/>
                </a:solidFill>
              </a:rPr>
              <a:t>Разминка</a:t>
            </a:r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Сколько хвостов у 7 котов?</a:t>
            </a:r>
          </a:p>
          <a:p>
            <a:r>
              <a:rPr lang="ru-RU" sz="3600" b="1" dirty="0" smtClean="0"/>
              <a:t>Сколько носов у 2 псов?</a:t>
            </a:r>
          </a:p>
          <a:p>
            <a:r>
              <a:rPr lang="ru-RU" sz="3600" b="1" dirty="0" smtClean="0"/>
              <a:t>Сколько пальчиков у 4 мальчиков?</a:t>
            </a:r>
          </a:p>
          <a:p>
            <a:r>
              <a:rPr lang="ru-RU" sz="3600" b="1" dirty="0" smtClean="0"/>
              <a:t>Сколько ушек у четырёх старушек?</a:t>
            </a:r>
            <a:endParaRPr lang="ru-RU" sz="3600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4005064"/>
            <a:ext cx="1440160" cy="2852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/>
                </a:solidFill>
              </a:rPr>
              <a:t>Выпиши выражения значения которых  равны 8.</a:t>
            </a:r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12-4=                  20-(7+5)=            14-(26-20)=</a:t>
            </a:r>
          </a:p>
          <a:p>
            <a:r>
              <a:rPr lang="ru-RU" b="1" dirty="0" smtClean="0"/>
              <a:t>36-30=               (26+4)-22=           15-(10-2)=</a:t>
            </a:r>
          </a:p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9" y="3573016"/>
            <a:ext cx="1650096" cy="3284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Сосчитай, сколько здесь прямоугольников.</a:t>
            </a:r>
          </a:p>
        </p:txBody>
      </p:sp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2924175"/>
            <a:ext cx="1743075" cy="371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403350" y="1916113"/>
            <a:ext cx="4464050" cy="23764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4284663" y="1916113"/>
            <a:ext cx="0" cy="2376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1403350" y="2781300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1" name="AutoShape 13"/>
          <p:cNvSpPr>
            <a:spLocks noChangeArrowheads="1"/>
          </p:cNvSpPr>
          <p:nvPr/>
        </p:nvSpPr>
        <p:spPr bwMode="auto">
          <a:xfrm rot="-1399952">
            <a:off x="4051300" y="4584700"/>
            <a:ext cx="1417638" cy="1943100"/>
          </a:xfrm>
          <a:prstGeom prst="wedgeEllipseCallout">
            <a:avLst>
              <a:gd name="adj1" fmla="val 166241"/>
              <a:gd name="adj2" fmla="val -1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4356100" y="4865688"/>
            <a:ext cx="692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7" grpId="0" animBg="1"/>
      <p:bldP spid="58378" grpId="0" animBg="1"/>
      <p:bldP spid="58379" grpId="0" animBg="1"/>
      <p:bldP spid="58381" grpId="0" animBg="1"/>
      <p:bldP spid="583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Маша – 9 ж.</a:t>
            </a:r>
          </a:p>
          <a:p>
            <a:r>
              <a:rPr lang="ru-RU" b="1" dirty="0" smtClean="0"/>
              <a:t>Алёша - ? ж., на 3 ж. </a:t>
            </a:r>
            <a:r>
              <a:rPr lang="en-US" b="1" dirty="0" smtClean="0"/>
              <a:t>&gt;</a:t>
            </a:r>
            <a:r>
              <a:rPr lang="ru-RU" b="1" dirty="0" smtClean="0"/>
              <a:t>            ? ж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9+(9+3)=21(ж.)</a:t>
            </a:r>
          </a:p>
          <a:p>
            <a:pPr>
              <a:buNone/>
            </a:pPr>
            <a:r>
              <a:rPr lang="ru-RU" dirty="0" smtClean="0"/>
              <a:t>Ответ: 21 журавлик сделали дети.</a:t>
            </a: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004048" y="2348880"/>
            <a:ext cx="50405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186113"/>
            <a:ext cx="1722437" cy="3671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274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Приемы вычислений  для случаев вида 26+7, 35-7. Закрепление.</vt:lpstr>
      <vt:lpstr>Задача</vt:lpstr>
      <vt:lpstr> Найдите закономерность, продолжите ряд… </vt:lpstr>
      <vt:lpstr>Реши примеры</vt:lpstr>
      <vt:lpstr>Устный счёт</vt:lpstr>
      <vt:lpstr>Разминка</vt:lpstr>
      <vt:lpstr>Выпиши выражения значения которых  равны 8.</vt:lpstr>
      <vt:lpstr>Сосчитай, сколько здесь прямоугольников.</vt:lpstr>
      <vt:lpstr>Задача 5.</vt:lpstr>
      <vt:lpstr>Реши задачу</vt:lpstr>
      <vt:lpstr>РЕФЛЕКСИЯ</vt:lpstr>
      <vt:lpstr>Задание на дом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вычислений  для случаев вида 26+7, 35-7. Закрепление.</dc:title>
  <dc:creator>Valya</dc:creator>
  <cp:lastModifiedBy>user</cp:lastModifiedBy>
  <cp:revision>19</cp:revision>
  <dcterms:created xsi:type="dcterms:W3CDTF">2012-12-01T14:54:45Z</dcterms:created>
  <dcterms:modified xsi:type="dcterms:W3CDTF">2012-12-04T07:19:24Z</dcterms:modified>
</cp:coreProperties>
</file>