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..враль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враль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кабрь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кабрь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104456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ньки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104456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ньки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324036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льто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324036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льто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есел..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весел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овар..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товар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щ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Словарная работа</vt:lpstr>
      <vt:lpstr>к..ньки</vt:lpstr>
      <vt:lpstr>коньки</vt:lpstr>
      <vt:lpstr>п..льто</vt:lpstr>
      <vt:lpstr>пальто</vt:lpstr>
      <vt:lpstr>весел..</vt:lpstr>
      <vt:lpstr>весело</vt:lpstr>
      <vt:lpstr>товар..щ</vt:lpstr>
      <vt:lpstr>товарищ</vt:lpstr>
      <vt:lpstr>ф..враль</vt:lpstr>
      <vt:lpstr>февраль</vt:lpstr>
      <vt:lpstr>д..кабрь</vt:lpstr>
      <vt:lpstr>декабрь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Словарная работа</dc:title>
  <dc:creator>Машенька</dc:creator>
  <cp:lastModifiedBy>Машенька</cp:lastModifiedBy>
  <cp:revision>1</cp:revision>
  <dcterms:created xsi:type="dcterms:W3CDTF">2013-11-04T14:55:45Z</dcterms:created>
  <dcterms:modified xsi:type="dcterms:W3CDTF">2013-11-04T15:04:08Z</dcterms:modified>
</cp:coreProperties>
</file>