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30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183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51E02-59AB-454F-87B3-999DF72BA03E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9F386-44A0-49F3-9FF3-4898FC785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4CC52-53F6-44C7-8DFF-2E2C91BCD08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D90CC-297B-4B77-8A21-BED3DD3A7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90CC-297B-4B77-8A21-BED3DD3A74C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00940-FA72-40FC-84A6-1CE9D10036B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0F3C6-C7FD-4815-96D8-CC891D165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10" y="142852"/>
            <a:ext cx="78581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ПРОЕКТНАЯ РАБОТА</a:t>
            </a:r>
            <a:endParaRPr lang="ru-RU" sz="4000" dirty="0"/>
          </a:p>
          <a:p>
            <a:pPr algn="ctr"/>
            <a:r>
              <a:rPr lang="ru-RU" sz="4000" b="1" dirty="0"/>
              <a:t>ПО МАТЕМАТИКЕ</a:t>
            </a:r>
            <a:endParaRPr lang="ru-RU" sz="4000" dirty="0"/>
          </a:p>
          <a:p>
            <a:pPr algn="ctr"/>
            <a:r>
              <a:rPr lang="ru-RU" sz="4000" b="1" dirty="0"/>
              <a:t>ПО ТЕМЕ</a:t>
            </a:r>
            <a:endParaRPr lang="ru-RU" sz="4000" dirty="0"/>
          </a:p>
          <a:p>
            <a:pPr algn="ctr"/>
            <a:r>
              <a:rPr lang="ru-RU" sz="4000" b="1" dirty="0"/>
              <a:t>«ДЛИНА и ЕЕ ИЗМЕРЕНИЕ»</a:t>
            </a:r>
            <a:endParaRPr lang="ru-RU" sz="4000" dirty="0"/>
          </a:p>
          <a:p>
            <a:pPr algn="ctr"/>
            <a:r>
              <a:rPr lang="ru-RU" sz="4000" b="1" dirty="0"/>
              <a:t> </a:t>
            </a:r>
            <a:endParaRPr lang="ru-RU" sz="4000" dirty="0"/>
          </a:p>
          <a:p>
            <a:pPr algn="ctr"/>
            <a:r>
              <a:rPr lang="ru-RU" sz="4000" b="1" dirty="0"/>
              <a:t> </a:t>
            </a:r>
            <a:endParaRPr lang="ru-RU" sz="4000" dirty="0"/>
          </a:p>
          <a:p>
            <a:pPr algn="ctr"/>
            <a:r>
              <a:rPr lang="ru-RU" sz="4000" b="1" dirty="0"/>
              <a:t> </a:t>
            </a:r>
            <a:endParaRPr lang="ru-RU" sz="4000" dirty="0"/>
          </a:p>
          <a:p>
            <a:pPr algn="ctr"/>
            <a:r>
              <a:rPr lang="ru-RU" sz="4000" b="1" dirty="0"/>
              <a:t>Ученицы 4 класса «Б»</a:t>
            </a:r>
            <a:endParaRPr lang="ru-RU" sz="4000" dirty="0"/>
          </a:p>
          <a:p>
            <a:pPr algn="ctr"/>
            <a:r>
              <a:rPr lang="ru-RU" sz="4000" b="1" dirty="0" err="1"/>
              <a:t>Кирица</a:t>
            </a:r>
            <a:r>
              <a:rPr lang="ru-RU" sz="4000" b="1" dirty="0"/>
              <a:t> Ирины</a:t>
            </a:r>
            <a:endParaRPr lang="ru-RU" sz="4000" dirty="0"/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571480"/>
            <a:ext cx="578644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древности, мерой длины всегда был человек: на сколько он протянет руку.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Система старинных мер длины включала в себя следующие основные меры: сажень, аршин, локоть, пядь и вершок.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313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700578"/>
            <a:ext cx="2757490" cy="2866914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3071810"/>
            <a:ext cx="54292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ПЯДЬ»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-расстояние между концами вытянутых большого указательного пальца.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пядь=18-19 см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«У него семь пядей во лбу» - об умном мудром человеке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5357826"/>
            <a:ext cx="60007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«Ни пяди не уступлю» - не уступлю даже в самом малом.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2419350" cy="54197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428992" y="1071546"/>
            <a:ext cx="514353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«ЛОКОТЬ» 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расстояние от локтевого сгиба до конца вытянутого среднего пальца.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локоть=46-47см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86116" y="1285860"/>
            <a:ext cx="564357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«ВЕРШОК»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знакомо каждому – нечто короткое,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незначительное.О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человеке незрелом, до сих пор говорят: «От горшка два вершка»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Вершок-длина верхней части пальца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вершок-4,45 см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5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2838450" cy="395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707233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Старинные меры длины можно встретить в произведениях русских писателей. В сказке «КОНЕК ГОРБУНОК» П.П. Ершова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«Да игрушечку - конька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Ростом только в три вершка,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спине с двумя горбами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 с аршинными ушами»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09" name="Рисунок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375" y="2609850"/>
            <a:ext cx="5762625" cy="424815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470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14282" y="714356"/>
            <a:ext cx="500062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Гораздо шире была распространена такая мера длины, как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АРШИН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равный 16 вершкам.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Аршин-длина всей руки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аршин=71,12 см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Пушкина в «Сказке о царе Салтане» о царевиче Гвидоне сказано: «Сына Бог им дал в аршин»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3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785794"/>
            <a:ext cx="2362206" cy="3048008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00034" y="4214818"/>
            <a:ext cx="792958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Кто не знает стихотворения Некрасова «Дедушка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Мазай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зайцы» Там есть такие строки: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каждой минуты вода подбиралась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бедным зверькам: уж под ними осталось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Меньше аршина земли в ширину,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Меньше сажени в длину.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57158" y="785794"/>
            <a:ext cx="61436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«САЖЕНЬ»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равна трем аршинам, или 2,13 м.  Применявшиеся в основном  для измерения земельных участков. Расстояние от ступни до конца среднего пальца поднятой руки.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iCAR31FN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357562"/>
            <a:ext cx="3363287" cy="2357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357166"/>
            <a:ext cx="55721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ВЕРСТА»-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самая крупная мера длины измеряли ею не предметы а большие расстояние дороги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реки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Верста – расстояние в 500 раз больше сажени.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верста=1540м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Поговорка «За семь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верст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киселя хлебать» - ехать, идти далеко без особой надобности.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Выражение «мерить версты»  ходить на большие расстояние.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Коломенская верста - так называют человека очень высокого роста.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наше время для измерения длины мы пользуемся мерой, называемой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МЕТР.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71612"/>
            <a:ext cx="2272577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369</Words>
  <Application>Microsoft Office PowerPoint</Application>
  <PresentationFormat>Экран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2012-11-15T17:28:35Z</dcterms:created>
  <dcterms:modified xsi:type="dcterms:W3CDTF">2012-11-15T18:00:09Z</dcterms:modified>
</cp:coreProperties>
</file>