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0" r:id="rId8"/>
    <p:sldId id="268" r:id="rId9"/>
    <p:sldId id="269" r:id="rId10"/>
    <p:sldId id="263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0" autoAdjust="0"/>
  </p:normalViewPr>
  <p:slideViewPr>
    <p:cSldViewPr>
      <p:cViewPr>
        <p:scale>
          <a:sx n="80" d="100"/>
          <a:sy n="80" d="100"/>
        </p:scale>
        <p:origin x="-132" y="-72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B688341-1795-4719-9EE4-60CB575A5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3CDA-FC33-42EF-BEB6-38555AFB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B813-AF65-4DFC-AD7E-3FD673816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93F8-A390-4849-94F9-ED37F9FB8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EE1015-7F2B-4FFF-9D6B-5F1E5F7EA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D5D2-541D-4AC8-A400-20BF5E1B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563A011-5635-411C-B3B5-0856E0270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B87B-91CC-46DE-A290-AD37E94E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C703E7-8832-4D15-85F0-19B4BB02E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FE409C-DB2F-43A3-B972-A23D59CA6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C23F-601F-4823-8867-92013E719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EF6272-ADF6-4097-ACA5-69B66551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" y="2928938"/>
            <a:ext cx="7929562" cy="3429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«работа по воспитанию сознательной установки на ЗОЖ в летний период»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Янковская Ирина </a:t>
            </a:r>
            <a:r>
              <a:rPr lang="ru-RU" sz="2900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ивановна</a:t>
            </a:r>
            <a:r>
              <a:rPr lang="ru-RU" sz="29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,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                             старший воспитатель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428625"/>
            <a:ext cx="8501063" cy="14287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Bookman Old Style" pitchFamily="18" charset="0"/>
                <a:cs typeface="Arial" charset="0"/>
              </a:rPr>
              <a:t>Структурное подразделение «Детский сад «Ладушки» государственного бюджетного образовательного учреждения гимназии № 1 г. Новокуйбышевска городского округа Новокуйбышевск Самарской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1800" b="1" smtClean="0">
              <a:solidFill>
                <a:srgbClr val="00B050"/>
              </a:solidFill>
              <a:latin typeface="Bookman Old Style" pitchFamily="18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b="1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СПАСИБО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b="1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ЗА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b="1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Bookman Old Style" pitchFamily="18" charset="0"/>
              </a:rPr>
              <a:t>Цели: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Clr>
                <a:srgbClr val="00B050"/>
              </a:buClr>
            </a:pPr>
            <a:r>
              <a:rPr lang="ru-RU" sz="2400" b="1" smtClean="0">
                <a:latin typeface="Bookman Old Style" pitchFamily="18" charset="0"/>
              </a:rPr>
              <a:t>Расширять представление об особенностях функционирования и целостности человеческого организма.</a:t>
            </a:r>
          </a:p>
          <a:p>
            <a:pPr eaLnBrk="1" hangingPunct="1">
              <a:buClr>
                <a:srgbClr val="00B050"/>
              </a:buClr>
            </a:pPr>
            <a:r>
              <a:rPr lang="ru-RU" sz="2400" b="1" smtClean="0">
                <a:latin typeface="Bookman Old Style" pitchFamily="18" charset="0"/>
                <a:cs typeface="Arial" charset="0"/>
              </a:rPr>
              <a:t>Расширять представления о роли гигиены и режима дня для здоровья человека.</a:t>
            </a:r>
          </a:p>
          <a:p>
            <a:pPr eaLnBrk="1" hangingPunct="1">
              <a:buClr>
                <a:srgbClr val="00B050"/>
              </a:buClr>
            </a:pPr>
            <a:r>
              <a:rPr lang="ru-RU" sz="2400" b="1" smtClean="0">
                <a:latin typeface="Bookman Old Style" pitchFamily="18" charset="0"/>
                <a:cs typeface="Arial" charset="0"/>
              </a:rPr>
              <a:t>Формировать у детей потребность в ЗОЖ.</a:t>
            </a:r>
          </a:p>
          <a:p>
            <a:pPr eaLnBrk="1" hangingPunct="1">
              <a:buClr>
                <a:srgbClr val="00B050"/>
              </a:buClr>
            </a:pPr>
            <a:r>
              <a:rPr lang="ru-RU" sz="2400" b="1" smtClean="0">
                <a:latin typeface="Bookman Old Style" pitchFamily="18" charset="0"/>
                <a:cs typeface="Arial" charset="0"/>
              </a:rPr>
              <a:t>Учить активному отдыху.</a:t>
            </a:r>
          </a:p>
        </p:txBody>
      </p:sp>
      <p:pic>
        <p:nvPicPr>
          <p:cNvPr id="14340" name="Picture 5" descr="D:\фотографии МДОУ\группы\SL37476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0" y="4071938"/>
            <a:ext cx="3481388" cy="250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4313" y="857250"/>
            <a:ext cx="8534400" cy="2916238"/>
          </a:xfrm>
        </p:spPr>
        <p:txBody>
          <a:bodyPr/>
          <a:lstStyle/>
          <a:p>
            <a:pPr algn="l" eaLnBrk="1" hangingPunct="1"/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>               </a:t>
            </a:r>
            <a:r>
              <a:rPr lang="ru-RU" sz="4800" b="1" smtClean="0">
                <a:solidFill>
                  <a:srgbClr val="FF0000"/>
                </a:solidFill>
                <a:latin typeface="Bookman Old Style" pitchFamily="18" charset="0"/>
              </a:rPr>
              <a:t>Задача:</a:t>
            </a:r>
            <a:br>
              <a:rPr lang="ru-RU" sz="4800" b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Bookman Old Style" pitchFamily="18" charset="0"/>
              </a:rPr>
              <a:t>- Расширять представления о составляющих (важных компонентах) здорового образа жизни (правильное питание, движения, сон, солнце и т.д.) и факторах, разрушающих здоровье.</a:t>
            </a:r>
            <a:r>
              <a:rPr lang="ru-RU" sz="480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80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4800" b="1" smtClean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5363" name="Picture 7" descr="D:\фотографии МДОУ\в бассейне\SL3734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857625"/>
            <a:ext cx="3629025" cy="2278063"/>
          </a:xfrm>
          <a:noFill/>
        </p:spPr>
      </p:pic>
      <p:pic>
        <p:nvPicPr>
          <p:cNvPr id="15364" name="Picture 4" descr="D:\фотографии МДОУ\Питание (3)\DSCF014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3857625"/>
            <a:ext cx="3552825" cy="229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Содержимое 4"/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8504238" cy="4572000"/>
          </a:xfrm>
        </p:spPr>
        <p:txBody>
          <a:bodyPr/>
          <a:lstStyle/>
          <a:p>
            <a:pPr marL="514350" indent="-514350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1. </a:t>
            </a:r>
            <a:r>
              <a:rPr lang="ru-RU" sz="1800" b="1" dirty="0" smtClean="0">
                <a:latin typeface="Bookman Old Style" pitchFamily="18" charset="0"/>
              </a:rPr>
              <a:t>Оздоровительный:</a:t>
            </a:r>
          </a:p>
          <a:p>
            <a:pPr marL="358775" indent="20638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- обеспечить всестороннее и гармоничное развитие физических качеств детей;</a:t>
            </a:r>
          </a:p>
          <a:p>
            <a:pPr marL="358775" indent="20638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- содействовать формированию гармоничного телосложения, правильной осанки; </a:t>
            </a:r>
          </a:p>
          <a:p>
            <a:pPr marL="358775" indent="20638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- закаливать детей, используя естественные факторы природы (солнце воздух вода);</a:t>
            </a:r>
          </a:p>
          <a:p>
            <a:pPr marL="3175" indent="20638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2. </a:t>
            </a:r>
            <a:r>
              <a:rPr lang="ru-RU" sz="1800" b="1" dirty="0" smtClean="0">
                <a:latin typeface="Bookman Old Style" pitchFamily="18" charset="0"/>
              </a:rPr>
              <a:t>Образовательный:</a:t>
            </a:r>
          </a:p>
          <a:p>
            <a:pPr marL="358775" indent="20638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- совершенствовать жизненно необходимые двигательные навыки (ходьба, бег, лазание, метание), развивать скоростные качества, координацию, выносливость;</a:t>
            </a:r>
          </a:p>
          <a:p>
            <a:pPr marL="358775" indent="20638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- формировать элементарные знания по гигиене, анатомии и физиологии человека, </a:t>
            </a:r>
            <a:r>
              <a:rPr lang="ru-RU" sz="1800" b="1" dirty="0" err="1" smtClean="0">
                <a:latin typeface="Bookman Old Style" pitchFamily="18" charset="0"/>
              </a:rPr>
              <a:t>валеологии</a:t>
            </a:r>
            <a:r>
              <a:rPr lang="ru-RU" sz="1800" b="1" dirty="0" smtClean="0">
                <a:latin typeface="Bookman Old Style" pitchFamily="18" charset="0"/>
              </a:rPr>
              <a:t> и т.д.;</a:t>
            </a:r>
          </a:p>
          <a:p>
            <a:pPr marL="82550" indent="0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3. </a:t>
            </a:r>
            <a:r>
              <a:rPr lang="ru-RU" sz="1800" b="1" dirty="0" smtClean="0">
                <a:latin typeface="Bookman Old Style" pitchFamily="18" charset="0"/>
              </a:rPr>
              <a:t>Воспитательный:</a:t>
            </a:r>
          </a:p>
          <a:p>
            <a:pPr marL="355600" indent="0">
              <a:buClr>
                <a:srgbClr val="00B050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-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latin typeface="Bookman Old Style" pitchFamily="18" charset="0"/>
              </a:rPr>
              <a:t>воспитывать привычку соблюдать режим дня, выполнять требования личной гигиены, желание заниматься физ. упражнениями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642938" y="214313"/>
            <a:ext cx="7786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Этапы развития по воспитанию сознательной установки на ЗОЖ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>
          <a:xfrm>
            <a:off x="142875" y="1571625"/>
            <a:ext cx="8534400" cy="2273300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4.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Работа с родителями: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 индивидуальные беседы;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 консультации;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 родительские собрания;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 наглядная агитация.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endParaRPr lang="ru-RU" sz="2400" dirty="0" smtClean="0"/>
          </a:p>
        </p:txBody>
      </p:sp>
      <p:pic>
        <p:nvPicPr>
          <p:cNvPr id="17411" name="Picture 3" descr="C:\Documents and Settings\МДОУ 35\Рабочий стол\Новая папка\Resize of 0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5850" y="3571875"/>
            <a:ext cx="3771900" cy="2527300"/>
          </a:xfrm>
          <a:noFill/>
        </p:spPr>
      </p:pic>
      <p:pic>
        <p:nvPicPr>
          <p:cNvPr id="17412" name="Picture 2" descr="C:\Documents and Settings\МДОУ 35\Рабочий стол\Новая папка\Resize of 00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1643063"/>
            <a:ext cx="3143250" cy="2214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8583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Кружковая работа в летний оздоровительный период</a:t>
            </a:r>
          </a:p>
        </p:txBody>
      </p:sp>
      <p:pic>
        <p:nvPicPr>
          <p:cNvPr id="18435" name="Picture 2" descr="C:\Documents and Settings\МДОУ 35\Рабочий стол\Новая папка\Resize of 0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27175"/>
            <a:ext cx="8072438" cy="48307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C:\Documents and Settings\МДОУ 35\Рабочий стол\Новая папка\Resize of 0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8215312" cy="48577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3" name="Picture 2" descr="C:\Documents and Settings\МДОУ 35\Рабочий стол\Новая папка\Resize of 0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8286750" cy="47863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7" name="Picture 2" descr="C:\Documents and Settings\МДОУ 35\Рабочий стол\Новая папка\Resize of 0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8143875" cy="4786313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687</TotalTime>
  <Words>198</Words>
  <Application>Microsoft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Georgia</vt:lpstr>
      <vt:lpstr>Wingdings 2</vt:lpstr>
      <vt:lpstr>Wingdings</vt:lpstr>
      <vt:lpstr>Calibri</vt:lpstr>
      <vt:lpstr>Bookman Old Style</vt:lpstr>
      <vt:lpstr>Официальная</vt:lpstr>
      <vt:lpstr>Структурное подразделение «Детский сад «Ладушки» государственного бюджетного образовательного учреждения гимназии № 1 г. Новокуйбышевска городского округа Новокуйбышевск Самарской области</vt:lpstr>
      <vt:lpstr>Цели:</vt:lpstr>
      <vt:lpstr>                                                       Задача:  - Расширять представления о составляющих (важных компонентах) здорового образа жизни (правильное питание, движения, сон, солнце и т.д.) и факторах, разрушающих здоровье. </vt:lpstr>
      <vt:lpstr>     </vt:lpstr>
      <vt:lpstr>   4. Работа с родителями: - индивидуальные беседы; - консультации; - родительские собрания; - наглядная агитация. </vt:lpstr>
      <vt:lpstr>Кружковая работа в летний оздоровительный период</vt:lpstr>
      <vt:lpstr>Слайд 7</vt:lpstr>
      <vt:lpstr>Слайд 8</vt:lpstr>
      <vt:lpstr>Слайд 9</vt:lpstr>
      <vt:lpstr>Слайд 10</vt:lpstr>
    </vt:vector>
  </TitlesOfParts>
  <Company>МДОУ № 35 "Ладушки"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rrr</dc:creator>
  <cp:lastModifiedBy>МДОУ 35</cp:lastModifiedBy>
  <cp:revision>95</cp:revision>
  <dcterms:created xsi:type="dcterms:W3CDTF">2009-06-11T04:17:26Z</dcterms:created>
  <dcterms:modified xsi:type="dcterms:W3CDTF">2013-05-15T07:38:28Z</dcterms:modified>
</cp:coreProperties>
</file>