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8" r:id="rId2"/>
    <p:sldId id="259" r:id="rId3"/>
    <p:sldId id="266" r:id="rId4"/>
    <p:sldId id="267" r:id="rId5"/>
    <p:sldId id="269" r:id="rId6"/>
    <p:sldId id="262" r:id="rId7"/>
    <p:sldId id="264" r:id="rId8"/>
    <p:sldId id="263" r:id="rId9"/>
    <p:sldId id="268" r:id="rId10"/>
    <p:sldId id="26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59" autoAdjust="0"/>
    <p:restoredTop sz="86441" autoAdjust="0"/>
  </p:normalViewPr>
  <p:slideViewPr>
    <p:cSldViewPr>
      <p:cViewPr varScale="1">
        <p:scale>
          <a:sx n="110" d="100"/>
          <a:sy n="110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1117-8583-4BB2-839D-E39D60570A52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E2C0-19AF-4D35-B6C2-A83B633DA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8C9C-15B8-4ED2-8EEB-61CA1C1A9B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картинки\здоровье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762000"/>
            <a:ext cx="8640960" cy="72104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720" y="1412776"/>
            <a:ext cx="7982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работе с детьми младшего дошкольного возраста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9436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Подготовила </a:t>
            </a: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старший </a:t>
            </a: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воспитатель</a:t>
            </a:r>
            <a:endParaRPr lang="ru-RU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Segoe Print" pitchFamily="2" charset="0"/>
              </a:rPr>
              <a:t>Степанская</a:t>
            </a: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Светлана </a:t>
            </a: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Александровна</a:t>
            </a:r>
            <a:endParaRPr lang="en-US" b="1" dirty="0" smtClean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№ 130»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Точечный массаж</a:t>
            </a:r>
            <a:r>
              <a:rPr lang="en-US" sz="3200" b="1" i="1" dirty="0" smtClean="0"/>
              <a:t> </a:t>
            </a:r>
            <a:r>
              <a:rPr lang="ru-RU" sz="3200" b="1" i="1" dirty="0" smtClean="0"/>
              <a:t>по методу </a:t>
            </a:r>
            <a:r>
              <a:rPr lang="ru-RU" sz="3200" b="1" i="1" dirty="0" err="1" smtClean="0"/>
              <a:t>Умановой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pic>
        <p:nvPicPr>
          <p:cNvPr id="3" name="Рисунок 2" descr="P1010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90800"/>
            <a:ext cx="5257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600" y="8382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 «Нос»</a:t>
            </a:r>
            <a:endParaRPr lang="ru-RU" sz="14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профилактика ринита, простудных заболеваний.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Указательным и большим пальцами подергать кончик носа.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6002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«Уши»</a:t>
            </a:r>
            <a:endParaRPr lang="ru-RU" sz="1400" b="1" dirty="0" smtClean="0">
              <a:solidFill>
                <a:srgbClr val="C00000"/>
              </a:solidFill>
              <a:latin typeface="Segoe Print" pitchFamily="2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массаж ушей, профилактика простудных заболеваний, укрепление иммунитета.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Растирать за ушами сверху вниз указательными пальцами «примазывать, чтобы не отклеились».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Показатели    уровня заболеваемости детей 2 младшей группы</a:t>
            </a:r>
            <a:endParaRPr lang="ru-RU" sz="28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5800" y="1752600"/>
          <a:ext cx="7010401" cy="2394630"/>
        </p:xfrm>
        <a:graphic>
          <a:graphicData uri="http://schemas.openxmlformats.org/drawingml/2006/table">
            <a:tbl>
              <a:tblPr/>
              <a:tblGrid>
                <a:gridCol w="635436"/>
                <a:gridCol w="3430812"/>
                <a:gridCol w="1471629"/>
                <a:gridCol w="1472524"/>
              </a:tblGrid>
              <a:tr h="740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 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Показатели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по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младшей группе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2010 год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2011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год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881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Число дней, пропущенных одним воспитанником по болезни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16,1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740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Индекс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здоровья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20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32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43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638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7030A0"/>
                </a:solidFill>
              </a:rPr>
              <a:t>Здоровье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-это состояние полного физического, психического и социального благополучия, а не просто отсутствие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болезней или физических дефектов </a:t>
            </a:r>
          </a:p>
          <a:p>
            <a:pPr algn="r"/>
            <a:r>
              <a:rPr lang="ru-RU" sz="2400" i="1" dirty="0" smtClean="0">
                <a:solidFill>
                  <a:srgbClr val="7030A0"/>
                </a:solidFill>
              </a:rPr>
              <a:t>Всемирная организация здравоохранения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8724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7030A0"/>
                </a:solidFill>
              </a:rPr>
              <a:t>Забота о здоровье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-это важнейший труд воспитателя.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 </a:t>
            </a:r>
          </a:p>
          <a:p>
            <a:pPr algn="r"/>
            <a:r>
              <a:rPr lang="ru-RU" sz="2400" i="1" dirty="0" smtClean="0">
                <a:solidFill>
                  <a:srgbClr val="7030A0"/>
                </a:solidFill>
              </a:rPr>
              <a:t>В.А.Сухомлинский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04800" y="4294134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 smtClean="0">
                <a:solidFill>
                  <a:srgbClr val="7030A0"/>
                </a:solidFill>
              </a:rPr>
              <a:t>Здоровьесберегающие</a:t>
            </a:r>
            <a:r>
              <a:rPr lang="ru-RU" sz="2400" b="1" i="1" u="sng" dirty="0" smtClean="0">
                <a:solidFill>
                  <a:srgbClr val="7030A0"/>
                </a:solidFill>
              </a:rPr>
              <a:t> технологии</a:t>
            </a:r>
          </a:p>
          <a:p>
            <a:r>
              <a:rPr lang="ru-RU" sz="2400" i="1" smtClean="0">
                <a:solidFill>
                  <a:srgbClr val="7030A0"/>
                </a:solidFill>
              </a:rPr>
              <a:t>– </a:t>
            </a:r>
            <a:r>
              <a:rPr lang="ru-RU" sz="2400" b="1" i="1" smtClean="0">
                <a:solidFill>
                  <a:srgbClr val="7030A0"/>
                </a:solidFill>
              </a:rPr>
              <a:t>это </a:t>
            </a:r>
            <a:r>
              <a:rPr lang="ru-RU" sz="2400" b="1" i="1" dirty="0" smtClean="0">
                <a:solidFill>
                  <a:srgbClr val="7030A0"/>
                </a:solidFill>
              </a:rPr>
              <a:t>система мер, включающая взаимосвязь и взаимодействие всех факторов образовательной среды, направленных на формирование и сохранение здоровья ребенка на всех этапах его обучения и развития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1828800"/>
          <a:ext cx="8007350" cy="3733800"/>
        </p:xfrm>
        <a:graphic>
          <a:graphicData uri="http://schemas.openxmlformats.org/drawingml/2006/table">
            <a:tbl>
              <a:tblPr/>
              <a:tblGrid>
                <a:gridCol w="2160240"/>
                <a:gridCol w="3178523"/>
                <a:gridCol w="2668587"/>
              </a:tblGrid>
              <a:tr h="432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проведения в режиме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методики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5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 игры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часть физкультурного занятия, на прогулке. Ежедневно для всех возрастных групп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подбираются в соответствии с возрастом ребенка, местом и временем ее проведения. Используются элементы спортивных игр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Релаксация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состояния детей и целей, педагог определяет интенсивность технологии. Для всех возрастных групп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использовать спокойную музыку, звуки природы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утренняя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Ежедневно, утром,  перед завтраком во всех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групповой комнате, совмещенном  зале, под музыку, с использованием подвижных игр 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после дневного сна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 после дневного сна, 5-10 мин во всех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Различные варианты проведения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" y="304801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Здоровьесберегающие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технологии,направленные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на сохранение и укрепление здоровья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066800"/>
          <a:ext cx="8388350" cy="3992011"/>
        </p:xfrm>
        <a:graphic>
          <a:graphicData uri="http://schemas.openxmlformats.org/drawingml/2006/table">
            <a:tbl>
              <a:tblPr/>
              <a:tblGrid>
                <a:gridCol w="2016224"/>
                <a:gridCol w="3384376"/>
                <a:gridCol w="2987750"/>
              </a:tblGrid>
              <a:tr h="540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пальчиковая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младшего возраста в различных формах физкультурно-оздоровительной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Рекомендуется всем детям, особенно с речевыми проблемами. Проводится в любой удобный отрезок времени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Закаливание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 в любое свободное время, в разных формах физкультурно-оздоровительной работы с младшего возраста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Рекомендуется использовать наглядный материал, показ педагога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дыхательная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различных формах физкультурно-оздоровительной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проветривание помещения, педагогу дать детям инструкции об обязательной гигиене полости носа перед проведением процедуры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Динамическая пауза /физкультминутки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различных формах физкультурно-оздоровительной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проведения зависит от поставленной задачи и контингента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семьёй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различных формах физкультурно-оздоровительной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проведения зависит от поставленной задачи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04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УКРЕПЛЕНИЯ ЗДОРОВЬЯ ДЕТЕЙ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10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103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6670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103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2672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3401" y="6096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Дорожки</a:t>
            </a:r>
            <a:r>
              <a:rPr lang="ru-RU" i="1" dirty="0" smtClean="0"/>
              <a:t> </a:t>
            </a:r>
            <a:r>
              <a:rPr lang="ru-RU" dirty="0" smtClean="0"/>
              <a:t>здоровья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914400"/>
            <a:ext cx="210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Физкультурный зал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2209800"/>
            <a:ext cx="200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Атрибуты для игр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505200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Уголок уединения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676400"/>
            <a:ext cx="277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Спортивное оборудование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13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04800" y="1219200"/>
            <a:ext cx="7467600" cy="498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Комплекс «Поездка в зоопарк»</a:t>
            </a: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14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</a:t>
            </a:r>
            <a:r>
              <a:rPr lang="ru-RU" sz="14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руки вдоль.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машине едем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перед собой.)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зоопарк скорей.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(Вращательные движения, имитируя руль.)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интересных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живет зверей.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14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Страус</a:t>
            </a:r>
            <a:r>
              <a:rPr lang="ru-RU" sz="14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ноги вытянуты, руки вдоль туловища.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Страус в клетке ходит важно -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вид такой отважный?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(Попеременно поднимают прямые ноги вверх.)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увидев двух сорок,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Прячет голову в песок.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(Закрывают лицо руками.)</a:t>
            </a:r>
            <a:endParaRPr lang="en-US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Обезьянки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руки и ноги подняты вверх.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 качелях, на лианах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Раскачиваются обезьянки: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(Качают ногами и руками из стороны в сторону.)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 шагают грузно,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(Обнимают руками стопы и шагают.)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скачут дружно,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(Перебирают в воздухе руками и ногами.)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усевшись высоко,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(Садятся.)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Корчат рожицы легко.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(Большие пальцы рук у висков, ладонями крутят в воздухе.)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Гимнастика после дневного сна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1010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62000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476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Физкультурные занятия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P1010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54864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228600"/>
            <a:ext cx="70118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 гимнастика 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. Н.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Стрельниковой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10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28800"/>
            <a:ext cx="3962400" cy="2730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1524000"/>
            <a:ext cx="457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Часики.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Встать прямо, ноги слегка расставить, руки опустить. Размахивая прямыми руками вперёд-назад произносить ТИК-ТАК, дыхание спокойное, ровное. (6-7 раз)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Дудочка.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Сесть на стульчик, кисти рук сжать, как будто в руках дудочка, поднести к губам. Сделать медленный выдох с произнесением звуков П-Ф-Ф-Ф (4 раза)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Петушок.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Стоя прямо, ноги слегка расставить, руки опустить. Руки поднять в стороны – вдохнуть, похлопать руками по бёдрам со звуками КУ-КА-РЕ-КУ – выдохнуть. (4 раза)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Каша кипит.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Сидя на стульчике, одну руку положить на живот, другую – на грудь. Втянуть живот и набрать воздух (вдох), опустить грудь (выдох) и произносить на выдохе громко звук Ф-Ф-Ф. (4 раза)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Паровозик.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Ходить, делая попеременно движения руками и приговаривая ЧУХ-ЧУХ-ЧУХ (20 секунд)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Весёлый мячик.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Стоя прямо, ноги расставить. Поднять руки с мячом (диаметр до 10 см) к груди, вдохнуть и бросить мяч от груди вперёд со звуком У-Х-Х (выдох), догнать мяч (4-5 раз)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Гуси.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Ходить медленно, на вдох поднимать руки в стороны, на выдох – опускать вниз с длительным произнесением звука ГА-ГА (1 мин)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Одна  из форм работы с семьей.</a:t>
            </a:r>
          </a:p>
          <a:p>
            <a:r>
              <a:rPr lang="ru-RU" sz="2400" b="1" i="1" smtClean="0"/>
              <a:t>Памятка  </a:t>
            </a:r>
            <a:r>
              <a:rPr lang="ru-RU" sz="2400" b="1" i="1" dirty="0" smtClean="0"/>
              <a:t>для родителей</a:t>
            </a:r>
          </a:p>
          <a:p>
            <a:endParaRPr lang="ru-RU" sz="24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90600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Гимнастика после сна "</a:t>
            </a:r>
            <a:r>
              <a:rPr lang="ru-RU" sz="1400" b="1" dirty="0" err="1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Бегемотик</a:t>
            </a:r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"</a:t>
            </a:r>
            <a:endParaRPr lang="ru-RU" sz="1400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улучшить функцию внешнего дыхания, освоить первичные приемы дыхательной гимнастики.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Ребенок, находящийся в положении лежа, кладет ладонь на область диафрагмы. Взрослый произносит рифмовку: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лежали,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дышали.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животик поднимается (вдох),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То животик опускается (выдох).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может выполняться в положении сидя и сопровождаться рифмовкой: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Сели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потрогали животики.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То животик поднимается (вдох),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То животик опускается (выдох).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657600"/>
            <a:ext cx="7848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</a:rPr>
              <a:t>Массаж биологически активных точек.</a:t>
            </a:r>
            <a:br>
              <a:rPr lang="ru-RU" sz="1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</a:rPr>
              <a:t>«Солнышко»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Солнце утром рано встало, (Поднять руки вверх, потянуться.)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 детишек приласкало. (Делают руками фонарики.)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грудку,    (Массируют «дорожку» на груди снизу вверх.)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шейку,   (Поглаживают шею большими пальцами сверху вниз.)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носик,   (Кулачками растирают крылья носа.)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лоб,       (Проводить пальцами от середины к вискам.)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ушки,     (Растирают ладонями уши.)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ручки,     (Растирают ладони.)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Загорают дети – вот! (Поднимают руки вверх.)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974</Words>
  <PresentationFormat>Экран (4:3)</PresentationFormat>
  <Paragraphs>124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 130</dc:creator>
  <cp:lastModifiedBy>Admin</cp:lastModifiedBy>
  <cp:revision>34</cp:revision>
  <dcterms:created xsi:type="dcterms:W3CDTF">2012-04-02T10:23:58Z</dcterms:created>
  <dcterms:modified xsi:type="dcterms:W3CDTF">2013-05-18T08:41:14Z</dcterms:modified>
</cp:coreProperties>
</file>