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70" r:id="rId8"/>
    <p:sldId id="260" r:id="rId9"/>
    <p:sldId id="261" r:id="rId10"/>
    <p:sldId id="263" r:id="rId11"/>
    <p:sldId id="264" r:id="rId12"/>
    <p:sldId id="271" r:id="rId13"/>
    <p:sldId id="265" r:id="rId14"/>
    <p:sldId id="272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январь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</c:v>
                </c:pt>
                <c:pt idx="1">
                  <c:v>91</c:v>
                </c:pt>
                <c:pt idx="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февраль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</c:v>
                </c:pt>
                <c:pt idx="1">
                  <c:v>90</c:v>
                </c:pt>
                <c:pt idx="2">
                  <c:v>80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март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</c:v>
                </c:pt>
                <c:pt idx="1">
                  <c:v>90</c:v>
                </c:pt>
                <c:pt idx="2">
                  <c:v>80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апрель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90</c:v>
                </c:pt>
                <c:pt idx="1">
                  <c:v>80</c:v>
                </c:pt>
                <c:pt idx="2">
                  <c:v>100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май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июнь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июль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август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Лист1!$I$2:$I$4</c:f>
              <c:numCache>
                <c:formatCode>General</c:formatCode>
                <c:ptCount val="3"/>
                <c:pt idx="0">
                  <c:v>99</c:v>
                </c:pt>
                <c:pt idx="1">
                  <c:v>100</c:v>
                </c:pt>
                <c:pt idx="2">
                  <c:v>90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сентябрь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Лист1!$J$2:$J$4</c:f>
              <c:numCache>
                <c:formatCode>General</c:formatCode>
                <c:ptCount val="3"/>
                <c:pt idx="0">
                  <c:v>80</c:v>
                </c:pt>
                <c:pt idx="1">
                  <c:v>100</c:v>
                </c:pt>
                <c:pt idx="2">
                  <c:v>70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октябрь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Лист1!$K$2:$K$4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70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ноябрь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Лист1!$L$2:$L$4</c:f>
              <c:numCache>
                <c:formatCode>General</c:formatCode>
                <c:ptCount val="3"/>
                <c:pt idx="0">
                  <c:v>90</c:v>
                </c:pt>
                <c:pt idx="1">
                  <c:v>90</c:v>
                </c:pt>
                <c:pt idx="2">
                  <c:v>80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декабрь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Лист1!$M$2:$M$4</c:f>
              <c:numCache>
                <c:formatCode>General</c:formatCode>
                <c:ptCount val="3"/>
                <c:pt idx="0">
                  <c:v>70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674240"/>
        <c:axId val="105675776"/>
      </c:barChart>
      <c:catAx>
        <c:axId val="10567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5675776"/>
        <c:crosses val="autoZero"/>
        <c:auto val="1"/>
        <c:lblAlgn val="ctr"/>
        <c:lblOffset val="100"/>
        <c:noMultiLvlLbl val="0"/>
      </c:catAx>
      <c:valAx>
        <c:axId val="105675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674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CE2D0C-2386-46C6-85C5-D7825A81608C}" type="datetimeFigureOut">
              <a:rPr lang="ru-RU" smtClean="0"/>
              <a:t>18.05.2013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7583BE-167F-4E7A-8A47-48F157028AA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Закаливание -как одна из составляющих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воспитателя Хромовой Е.И.</a:t>
            </a:r>
          </a:p>
          <a:p>
            <a:r>
              <a:rPr lang="ru-RU" dirty="0" smtClean="0"/>
              <a:t>Детского сада № 29 г. Асбеста.</a:t>
            </a:r>
          </a:p>
          <a:p>
            <a:r>
              <a:rPr lang="ru-RU" dirty="0" smtClean="0"/>
              <a:t>Свердловской 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•	Мытьё прохладной водой рук по локоть (индивидуально).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•	Полоскание рта  прохладной водой.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17715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3100" dirty="0">
                <a:solidFill>
                  <a:schemeClr val="bg2">
                    <a:lumMod val="50000"/>
                  </a:schemeClr>
                </a:solidFill>
              </a:rPr>
              <a:t>Мытьё носа и полоскание рта лечебными настоями( во время эпидемии)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6927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Ароматизация помещения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Медальоны с чесноком.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Увлажнитель воздуха с травами.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  <p:pic>
        <p:nvPicPr>
          <p:cNvPr id="1026" name="Picture 2" descr="C:\Users\Елена\Desktop\SDC135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058400" y="-7543800"/>
            <a:ext cx="8193024" cy="6144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99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Игровая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тренирующая дорожка :комплекс контрастных закаливающих процедур  «мокрые дорожки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»,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дыхательная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гимнастика,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гимнастика </a:t>
            </a:r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пробуждения.</a:t>
            </a:r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31759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Наши дети стали болеть реже, уровень заболеваемости немного повышается в период </a:t>
            </a:r>
            <a:r>
              <a:rPr lang="ru-RU" sz="2800" dirty="0" err="1" smtClean="0"/>
              <a:t>эпидемии.Длительность</a:t>
            </a:r>
            <a:r>
              <a:rPr lang="ru-RU" sz="2800" dirty="0" smtClean="0"/>
              <a:t> болезни сокращается, болезнь проходит без осложнений.</a:t>
            </a:r>
            <a:endParaRPr lang="ru-RU" sz="28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807038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208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317200"/>
          </a:xfrm>
        </p:spPr>
        <p:txBody>
          <a:bodyPr>
            <a:normAutofit/>
          </a:bodyPr>
          <a:lstStyle/>
          <a:p>
            <a:r>
              <a:rPr lang="ru-RU" sz="3600" dirty="0"/>
              <a:t>Закаливание детей требует немалых усилий и упорства. Только набравшись терпения, вы добьетесь гармонии организма с природой, их благоприятного взаимодействия. Действие закаливающих факторов должно ощущаться детьми как естественное и приятное. Тогда верными друзьями будет – солнце, воздух и </a:t>
            </a:r>
            <a:r>
              <a:rPr lang="ru-RU" sz="3600" dirty="0" smtClean="0"/>
              <a:t>вода.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31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2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Цель: сохранение и укрепление здоровья воспитанников.</a:t>
            </a:r>
            <a:endParaRPr lang="ru-RU" sz="2400" dirty="0" smtClean="0"/>
          </a:p>
          <a:p>
            <a:r>
              <a:rPr lang="ru-RU" sz="3200" dirty="0" smtClean="0"/>
              <a:t>Задача: поддерживать, развивать и укреплять защитные силы организма ребенка, приучать противостоять неблагоприятным факторам внешней среды.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460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Закаливание детей – одно из основных направлений в оздоровительной программе нашего детского сада. Мы проводим обширный комплекс закаливающих мероприятий, способствующих </a:t>
            </a:r>
            <a:r>
              <a:rPr lang="ru-RU" dirty="0" smtClean="0"/>
              <a:t>укреплению здоровья наших </a:t>
            </a:r>
            <a:r>
              <a:rPr lang="ru-RU" dirty="0"/>
              <a:t>воспитанников 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11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152128"/>
          </a:xfrm>
        </p:spPr>
        <p:txBody>
          <a:bodyPr/>
          <a:lstStyle/>
          <a:p>
            <a:r>
              <a:rPr lang="ru-RU" dirty="0" smtClean="0"/>
              <a:t>Правила  закаливания.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4896544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Закаливание в детском саду может проводиться при определенных условиях.</a:t>
            </a:r>
          </a:p>
          <a:p>
            <a:r>
              <a:rPr lang="ru-RU" dirty="0"/>
              <a:t>Во-первых, закаливание в детском саду должно проводиться регулярно. Перерыв в закаливании уменьшает сопротивляемость организма к простудным заболеваниям.</a:t>
            </a:r>
          </a:p>
          <a:p>
            <a:r>
              <a:rPr lang="ru-RU" dirty="0"/>
              <a:t>Во-вторых, закаливание в детском саду начинается со слабых раздражителей и затем переходит к сильным. Это касается постепенного понижения воды, например, в ванночках для ног или температуры в помещении.</a:t>
            </a:r>
          </a:p>
          <a:p>
            <a:r>
              <a:rPr lang="ru-RU" dirty="0"/>
              <a:t>В-третьих, закаливание в детском саду должно учитывать индивидуальные особенности организма и здоровья ребенка. Залогом успешного закаливания является также положительный настрой ребенка, за который во многом </a:t>
            </a:r>
            <a:r>
              <a:rPr lang="ru-RU" dirty="0" err="1"/>
              <a:t>ответственнен</a:t>
            </a:r>
            <a:r>
              <a:rPr lang="ru-RU" dirty="0"/>
              <a:t> воспитатель. Воспитатель должен показывать пример — если нужно растереть руки снегом, то дети сделают это упражнение намного охотнее под руководством воспитателя, который и сам выполняет это упражнение.</a:t>
            </a:r>
          </a:p>
          <a:p>
            <a:r>
              <a:rPr lang="ru-RU" dirty="0"/>
              <a:t>В-четвертых, на закаливание в детском саду должен дать «добро» врач.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8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16632"/>
            <a:ext cx="7772400" cy="1728192"/>
          </a:xfrm>
        </p:spPr>
        <p:txBody>
          <a:bodyPr/>
          <a:lstStyle/>
          <a:p>
            <a:r>
              <a:rPr lang="ru-RU" dirty="0"/>
              <a:t>Противопоказания </a:t>
            </a:r>
            <a:r>
              <a:rPr lang="ru-RU" dirty="0" smtClean="0"/>
              <a:t>закаливания.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460640"/>
          </a:xfrm>
        </p:spPr>
        <p:txBody>
          <a:bodyPr>
            <a:normAutofit/>
          </a:bodyPr>
          <a:lstStyle/>
          <a:p>
            <a:r>
              <a:rPr lang="ru-RU" dirty="0" smtClean="0"/>
              <a:t>Ребенку </a:t>
            </a:r>
            <a:r>
              <a:rPr lang="ru-RU" dirty="0"/>
              <a:t>не рекомендуется закаливаться, а именно:</a:t>
            </a:r>
          </a:p>
          <a:p>
            <a:r>
              <a:rPr lang="ru-RU" dirty="0"/>
              <a:t>•	если еще не прошло пяти дней после заболевания или профилактической прививки,</a:t>
            </a:r>
          </a:p>
          <a:p>
            <a:r>
              <a:rPr lang="ru-RU" dirty="0"/>
              <a:t>•	если еще не прошло двух недель после обострения хронического заболевания,</a:t>
            </a:r>
          </a:p>
          <a:p>
            <a:r>
              <a:rPr lang="ru-RU" dirty="0"/>
              <a:t>•	карантин в детском саду,</a:t>
            </a:r>
          </a:p>
          <a:p>
            <a:r>
              <a:rPr lang="ru-RU" dirty="0"/>
              <a:t>•	повышенная температура у ребенка вечером,</a:t>
            </a:r>
          </a:p>
          <a:p>
            <a:r>
              <a:rPr lang="ru-RU" dirty="0"/>
              <a:t>•	страх у ребенка перед закаливанием.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96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Мы проводим такие мероприятия как:</a:t>
            </a:r>
            <a:endParaRPr lang="ru-RU" sz="36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0188" cy="659352"/>
          </a:xfrm>
        </p:spPr>
        <p:txBody>
          <a:bodyPr/>
          <a:lstStyle/>
          <a:p>
            <a:r>
              <a:rPr lang="ru-RU" dirty="0"/>
              <a:t>•	</a:t>
            </a:r>
            <a:r>
              <a:rPr lang="ru-RU" sz="2000" dirty="0"/>
              <a:t>Правильная организация прогулки и её длительность.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1353219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•	</a:t>
            </a:r>
            <a:r>
              <a:rPr lang="ru-RU" sz="3600" dirty="0"/>
              <a:t>Соблюдение сезонной одежды во время прогулок с учётом индивидуального состояния здоровья детей.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55515" y="3317490"/>
            <a:ext cx="3672408" cy="3031331"/>
          </a:xfrm>
        </p:spPr>
      </p:pic>
    </p:spTree>
    <p:extLst>
      <p:ext uri="{BB962C8B-B14F-4D97-AF65-F5344CB8AC3E}">
        <p14:creationId xmlns:p14="http://schemas.microsoft.com/office/powerpoint/2010/main" val="336193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Утренний приём на свежем воздухе.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Солнечные ванны в летнее время.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852" y="2514600"/>
            <a:ext cx="2884884" cy="3846513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10445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5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40188" cy="659352"/>
          </a:xfrm>
        </p:spPr>
        <p:txBody>
          <a:bodyPr/>
          <a:lstStyle/>
          <a:p>
            <a:r>
              <a:rPr lang="ru-RU" dirty="0"/>
              <a:t>•	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Облегчённая одежда для детей в детском саду.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•	Сон с доступом свежего воздуха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74786" y="3140373"/>
            <a:ext cx="3605014" cy="303014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738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	Соблюдение температурного режима в течение дня.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Оптимальный двигательный режим.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34796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340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Закаливание -как одна из составляющих здоровьесберегающих технологий.</vt:lpstr>
      <vt:lpstr>Презентация PowerPoint</vt:lpstr>
      <vt:lpstr>Презентация PowerPoint</vt:lpstr>
      <vt:lpstr>Правила  закаливания.</vt:lpstr>
      <vt:lpstr>Противопоказания закаливания. </vt:lpstr>
      <vt:lpstr>Мы проводим такие мероприятия как:</vt:lpstr>
      <vt:lpstr>Презентация PowerPoint</vt:lpstr>
      <vt:lpstr>Презентация PowerPoint</vt:lpstr>
      <vt:lpstr>Презентация PowerPoint</vt:lpstr>
      <vt:lpstr>Презентация PowerPoint</vt:lpstr>
      <vt:lpstr> Мытьё носа и полоскание рта лечебными настоями( во время эпидемии)</vt:lpstr>
      <vt:lpstr>Ароматизация помещения</vt:lpstr>
      <vt:lpstr> Игровая тренирующая дорожка :комплекс контрастных закаливающих процедур  «мокрые дорожки », дыхательная гимнастика, гимнастика пробуждения.</vt:lpstr>
      <vt:lpstr>Наши дети стали болеть реже, уровень заболеваемости немного повышается в период эпидемии.Длительность болезни сокращается, болезнь проходит без осложнений.</vt:lpstr>
      <vt:lpstr>Закаливание детей требует немалых усилий и упорства. Только набравшись терпения, вы добьетесь гармонии организма с природой, их благоприятного взаимодействия. Действие закаливающих факторов должно ощущаться детьми как естественное и приятное. Тогда верными друзьями будет – солнце, воздух и вода.</vt:lpstr>
      <vt:lpstr>Спасибо за внимание!</vt:lpstr>
    </vt:vector>
  </TitlesOfParts>
  <Company>Web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в детском саду.</dc:title>
  <dc:creator>Home</dc:creator>
  <cp:lastModifiedBy>Елена</cp:lastModifiedBy>
  <cp:revision>20</cp:revision>
  <dcterms:created xsi:type="dcterms:W3CDTF">2013-02-09T13:15:15Z</dcterms:created>
  <dcterms:modified xsi:type="dcterms:W3CDTF">2013-05-18T14:55:07Z</dcterms:modified>
</cp:coreProperties>
</file>