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07CE06-AB74-491A-85A6-7227D78F69BC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7294AF-59DB-40A1-AFC6-A216CA7CE7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07CE06-AB74-491A-85A6-7227D78F69BC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7294AF-59DB-40A1-AFC6-A216CA7CE7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07CE06-AB74-491A-85A6-7227D78F69BC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7294AF-59DB-40A1-AFC6-A216CA7CE7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07CE06-AB74-491A-85A6-7227D78F69BC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7294AF-59DB-40A1-AFC6-A216CA7CE7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07CE06-AB74-491A-85A6-7227D78F69BC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7294AF-59DB-40A1-AFC6-A216CA7CE7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07CE06-AB74-491A-85A6-7227D78F69BC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7294AF-59DB-40A1-AFC6-A216CA7CE7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07CE06-AB74-491A-85A6-7227D78F69BC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7294AF-59DB-40A1-AFC6-A216CA7CE7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07CE06-AB74-491A-85A6-7227D78F69BC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7294AF-59DB-40A1-AFC6-A216CA7CE7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07CE06-AB74-491A-85A6-7227D78F69BC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7294AF-59DB-40A1-AFC6-A216CA7CE7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07CE06-AB74-491A-85A6-7227D78F69BC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7294AF-59DB-40A1-AFC6-A216CA7CE7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07CE06-AB74-491A-85A6-7227D78F69BC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7294AF-59DB-40A1-AFC6-A216CA7CE7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C407CE06-AB74-491A-85A6-7227D78F69BC}" type="datetimeFigureOut">
              <a:rPr lang="ru-RU" smtClean="0"/>
              <a:pPr/>
              <a:t>10.05.2013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17294AF-59DB-40A1-AFC6-A216CA7CE7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3" Type="http://schemas.openxmlformats.org/officeDocument/2006/relationships/image" Target="../media/image48.gif"/><Relationship Id="rId7" Type="http://schemas.openxmlformats.org/officeDocument/2006/relationships/image" Target="../media/image52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gif"/><Relationship Id="rId5" Type="http://schemas.openxmlformats.org/officeDocument/2006/relationships/image" Target="../media/image50.gif"/><Relationship Id="rId4" Type="http://schemas.openxmlformats.org/officeDocument/2006/relationships/image" Target="../media/image49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17338" y="2143116"/>
            <a:ext cx="6929929" cy="21452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5875">
                  <a:solidFill>
                    <a:schemeClr val="accent2">
                      <a:lumMod val="75000"/>
                    </a:schemeClr>
                  </a:solidFill>
                </a:ln>
                <a:gradFill flip="none" rotWithShape="1">
                  <a:gsLst>
                    <a:gs pos="0">
                      <a:srgbClr val="FF0000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16200000" scaled="1"/>
                  <a:tileRect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АЗБУКА</a:t>
            </a:r>
          </a:p>
          <a:p>
            <a:pPr algn="ctr"/>
            <a:r>
              <a:rPr lang="ru-RU" sz="6000" b="1" spc="50" dirty="0" smtClean="0">
                <a:ln w="15875">
                  <a:solidFill>
                    <a:schemeClr val="accent2">
                      <a:lumMod val="75000"/>
                    </a:schemeClr>
                  </a:solidFill>
                </a:ln>
                <a:gradFill flip="none" rotWithShape="1">
                  <a:gsLst>
                    <a:gs pos="0">
                      <a:srgbClr val="FF0000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16200000" scaled="1"/>
                  <a:tileRect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БЕЗОПАСНОСТИ</a:t>
            </a:r>
            <a:endParaRPr lang="ru-RU" sz="6000" b="1" cap="none" spc="50" dirty="0">
              <a:ln w="15875">
                <a:solidFill>
                  <a:schemeClr val="accent2">
                    <a:lumMod val="75000"/>
                  </a:schemeClr>
                </a:solidFill>
              </a:ln>
              <a:gradFill flip="none" rotWithShape="1">
                <a:gsLst>
                  <a:gs pos="0">
                    <a:srgbClr val="FF0000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16200000" scaled="1"/>
                <a:tileRect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64592" y="627387"/>
            <a:ext cx="7251088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Автор презентации: Шелдышева Раиса Михайловна,</a:t>
            </a:r>
          </a:p>
          <a:p>
            <a:pPr algn="ctr"/>
            <a:r>
              <a:rPr lang="ru-RU" sz="2000" b="1" spc="50" dirty="0" smtClean="0">
                <a:ln w="11430"/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воспитатель КГБОУ «Центр образования «Эврика»</a:t>
            </a:r>
          </a:p>
          <a:p>
            <a:pPr algn="ctr"/>
            <a:r>
              <a:rPr lang="ru-RU" sz="2000" b="1" spc="50" dirty="0" smtClean="0">
                <a:ln w="11430"/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г. Петропавловск-Камчатский, 2013 г.</a:t>
            </a:r>
            <a:endParaRPr lang="ru-RU" sz="2000" b="1" spc="50" dirty="0">
              <a:ln w="11430"/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88343370_cb3a7da582e5554c5c03e6b15965ae3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14348" y="4643446"/>
            <a:ext cx="1071570" cy="1071570"/>
          </a:xfrm>
          <a:prstGeom prst="rect">
            <a:avLst/>
          </a:prstGeom>
        </p:spPr>
      </p:pic>
      <p:pic>
        <p:nvPicPr>
          <p:cNvPr id="15" name="Рисунок 14" descr="animashki-deti-81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4643446"/>
            <a:ext cx="1238250" cy="1019175"/>
          </a:xfrm>
          <a:prstGeom prst="rect">
            <a:avLst/>
          </a:prstGeom>
        </p:spPr>
      </p:pic>
      <p:pic>
        <p:nvPicPr>
          <p:cNvPr id="16" name="Рисунок 15" descr="animashki-deti-72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92" y="4429132"/>
            <a:ext cx="1214446" cy="1332767"/>
          </a:xfrm>
          <a:prstGeom prst="rect">
            <a:avLst/>
          </a:prstGeom>
        </p:spPr>
      </p:pic>
      <p:pic>
        <p:nvPicPr>
          <p:cNvPr id="9" name="Рисунок 8" descr="animashki-deti-479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7620" y="4286256"/>
            <a:ext cx="1285884" cy="1623429"/>
          </a:xfrm>
          <a:prstGeom prst="rect">
            <a:avLst/>
          </a:prstGeom>
        </p:spPr>
      </p:pic>
      <p:pic>
        <p:nvPicPr>
          <p:cNvPr id="10" name="Рисунок 9" descr="animashki-deti-536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43570" y="4500570"/>
            <a:ext cx="1071570" cy="1266401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600098" y="642918"/>
            <a:ext cx="3829554" cy="5220000"/>
          </a:xfrm>
          <a:prstGeom prst="roundRect">
            <a:avLst>
              <a:gd name="adj" fmla="val 13192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1472" y="642918"/>
            <a:ext cx="485778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На стройках работают, а не играют –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Лишь глупые дети об этом не знают.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Хоть вам интересно играть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в жмурки-прятки,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Там бегать и прыгать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 опасно, ребятки!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Вы будете прятаться или убегать -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можно споткнуться и ногу сломать,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Иль с лестницы без огражденья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                              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свалиться...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Играли на стройке –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попали в больницу!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animashki-deti-81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4500570"/>
            <a:ext cx="1585425" cy="1304927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2910" y="555982"/>
            <a:ext cx="3885594" cy="5328000"/>
          </a:xfrm>
          <a:prstGeom prst="roundRect">
            <a:avLst>
              <a:gd name="adj" fmla="val 14597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429124" y="500042"/>
            <a:ext cx="471487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На пустыре или на свалке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Не стоит прыгать и играть: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Бросают банки, кости, палки -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Не надо мусор подбирать!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Такие стекла и железки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Опасны нашей детворе...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Пустырь для игр – совсем не место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Гуляйте лучше во дворе...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85e6e31de45a1fad2eae99529f1c951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4143380"/>
            <a:ext cx="3214710" cy="1704975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43240" y="2015315"/>
            <a:ext cx="5323224" cy="385200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357290" y="533925"/>
            <a:ext cx="671517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2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Мальчик не знал, чем бы утром заняться...</a:t>
            </a:r>
            <a:endParaRPr kumimoji="0" lang="ru-RU" sz="2000" b="1" i="0" u="none" strike="noStrike" cap="none" spc="12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2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Стал он собаку дразнить - развлекаться!</a:t>
            </a:r>
            <a:endParaRPr kumimoji="0" lang="ru-RU" sz="2000" b="1" i="0" u="none" strike="noStrike" cap="none" spc="12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2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Лает и воет, зовет за собой</a:t>
            </a:r>
            <a:endParaRPr kumimoji="0" lang="ru-RU" sz="2000" b="1" i="0" u="none" strike="noStrike" cap="none" spc="12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2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отбирает тарелку с едой...</a:t>
            </a:r>
            <a:endParaRPr kumimoji="0" lang="ru-RU" sz="2000" b="1" i="0" u="none" strike="noStrike" cap="none" spc="12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928802"/>
            <a:ext cx="2786082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Что же?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Собака рычала,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   скулила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не сдержалась –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его укусила!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Мальчика долго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придется лечить...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Надо ли было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собаку дразнить?!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0" name="Рисунок 9" descr="animashki-deti-18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571480"/>
            <a:ext cx="1071570" cy="1131771"/>
          </a:xfrm>
          <a:prstGeom prst="rect">
            <a:avLst/>
          </a:prstGeom>
        </p:spPr>
      </p:pic>
      <p:pic>
        <p:nvPicPr>
          <p:cNvPr id="11" name="Рисунок 10" descr="animashki-deti-22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72396" y="344466"/>
            <a:ext cx="1214440" cy="143034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8456" y="2000644"/>
            <a:ext cx="5337885" cy="3888000"/>
          </a:xfrm>
          <a:prstGeom prst="roundRect">
            <a:avLst>
              <a:gd name="adj" fmla="val 14572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642910" y="500042"/>
            <a:ext cx="8244000" cy="134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Неизвестные предметы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В руки не бери!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Ни в коробки, ни в пакеты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Даже не смотри,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889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А зови на помощь взрослых,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889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Чтобы выяснять,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889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Делать что с такой находкой,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8890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Что же предпринять?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29322" y="2214554"/>
            <a:ext cx="27860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Может быть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       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    опасным 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очень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Вот такой пакет...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Если ты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       неосторожен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Жди проблем и бед!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</p:txBody>
      </p:sp>
      <p:pic>
        <p:nvPicPr>
          <p:cNvPr id="6" name="Рисунок 5" descr="03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858016" y="4143380"/>
            <a:ext cx="1500198" cy="1613421"/>
          </a:xfrm>
          <a:prstGeom prst="rect">
            <a:avLst/>
          </a:prstGeom>
        </p:spPr>
      </p:pic>
      <p:pic>
        <p:nvPicPr>
          <p:cNvPr id="7" name="Рисунок 6" descr="animashki-prazdniki-251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46" y="4786322"/>
            <a:ext cx="1187912" cy="903846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4348" y="529892"/>
            <a:ext cx="3892587" cy="5328000"/>
          </a:xfrm>
          <a:prstGeom prst="roundRect">
            <a:avLst>
              <a:gd name="adj" fmla="val 15202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572000" y="533357"/>
            <a:ext cx="4000528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Если развлекаться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будешь на воде,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Проследи,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чтоб шутка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не вела к беде...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Не топи другого –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может оказаться,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Что воды случиться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другу наглотаться,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Он запаникует,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вырываться станет-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тебя с собою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под воду затянет!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игра такая грустно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  завершиться...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Мы вам не желаем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в речке утопиться.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 descr="animashki-deti-36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15206" y="642918"/>
            <a:ext cx="1438275" cy="142875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2000" y="571480"/>
            <a:ext cx="3786214" cy="5299279"/>
          </a:xfrm>
          <a:prstGeom prst="roundRect">
            <a:avLst>
              <a:gd name="adj" fmla="val 13641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14348" y="354021"/>
            <a:ext cx="4429156" cy="5575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На замерзших озерах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Лед бывает непрочен,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ходить по такому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Безответственно очень!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Водоемы опасны: 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Может лед провалиться, 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спасать вас напрасно 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Вся округа примчится... 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Ведь почти невозможно 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 полынье подобраться -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Из воды будет сложно 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Вас вытаскивать, братцы...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21936" y="1997734"/>
            <a:ext cx="5307716" cy="3860158"/>
          </a:xfrm>
          <a:prstGeom prst="roundRect">
            <a:avLst>
              <a:gd name="adj" fmla="val 14312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714348" y="2043177"/>
            <a:ext cx="400052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Но куда? Смотрите сами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следите строго,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Чтоб не вынесли вас сани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Прямо на дорогу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Или в пруд, где лед пока что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Тонок и непрочен...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Весело с горы кататься-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опасно очень!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500042"/>
            <a:ext cx="51435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С ледяной горы кататься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Хочется ребятам!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С ветерком стремглав промчаться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Весело куда-то!</a:t>
            </a:r>
            <a:endParaRPr kumimoji="0" lang="ru-RU" sz="2000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winter02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571480"/>
            <a:ext cx="2085048" cy="1143008"/>
          </a:xfrm>
          <a:prstGeom prst="rect">
            <a:avLst/>
          </a:prstGeom>
        </p:spPr>
      </p:pic>
      <p:pic>
        <p:nvPicPr>
          <p:cNvPr id="6" name="Рисунок 5" descr="animashki-deti-85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9012" y="666724"/>
            <a:ext cx="1333516" cy="1333516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28728" y="2071678"/>
            <a:ext cx="5133165" cy="3780000"/>
          </a:xfrm>
          <a:prstGeom prst="roundRect">
            <a:avLst>
              <a:gd name="adj" fmla="val 12304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00066" y="500042"/>
            <a:ext cx="86439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Рядом с дорогой опасно играть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на нее за мячом выбегать!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Затормозить не успеет шофер,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Если в машине сломался мотор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занесло ее на тротуар,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Где ты спокойно в машинки играл...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Миг! - И случится большая беда...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Ты у дорог не играй никогда!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animashki-deti-67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15074" y="3357562"/>
            <a:ext cx="2428882" cy="2428882"/>
          </a:xfrm>
          <a:prstGeom prst="rect">
            <a:avLst/>
          </a:prstGeom>
        </p:spPr>
      </p:pic>
      <p:pic>
        <p:nvPicPr>
          <p:cNvPr id="6" name="Рисунок 5" descr="animashki-deti-63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15140" y="2071678"/>
            <a:ext cx="1457327" cy="1445479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3738" y="601101"/>
            <a:ext cx="3855914" cy="5256791"/>
          </a:xfrm>
          <a:prstGeom prst="roundRect">
            <a:avLst>
              <a:gd name="adj" fmla="val 13737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714348" y="559497"/>
            <a:ext cx="4071966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Скейтборд, велосипед –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веселая забава,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Но жизнью рисковать своей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  не стоит, право.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Езда такая по проезжей части,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Бесспорно, может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привести к несчастью.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С машинами на трассах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  не тягайтесь,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А на площадках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 во дворе катайтесь!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animashki-deti-86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4357694"/>
            <a:ext cx="1076325" cy="1400175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4348" y="571478"/>
            <a:ext cx="3839044" cy="5256000"/>
          </a:xfrm>
          <a:prstGeom prst="roundRect">
            <a:avLst>
              <a:gd name="adj" fmla="val 12855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4429124" y="642918"/>
            <a:ext cx="428628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Должны всерьез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вы уяснить: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Без взрослых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в лес нельзя ходить!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Ведь заблудиться так легко: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Уйти от дома далеко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не найти назад пути...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больше к маме не дойти...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animashki-deti-75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9520" y="785794"/>
            <a:ext cx="1014414" cy="1352552"/>
          </a:xfrm>
          <a:prstGeom prst="rect">
            <a:avLst/>
          </a:prstGeom>
        </p:spPr>
      </p:pic>
      <p:pic>
        <p:nvPicPr>
          <p:cNvPr id="5" name="Рисунок 4" descr="animashki-deti-82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86644" y="4357694"/>
            <a:ext cx="1381125" cy="1381125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4346" y="500042"/>
            <a:ext cx="3817982" cy="532800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500562" y="714356"/>
            <a:ext cx="421484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Час вечерний, час заката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Наступает на дворе.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По домам бегут ребята –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Доброй ночи детворе!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Ты один лишь заигрался,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Не торопишься домой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в песочнице остался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Строить замок рассыпной.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Но гулять, пойми, опасно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Без друзей, без пап и мам: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Может напугать ужасно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обидеть хулиган.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Ты усвоить твердо должен: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Одному не надо быть!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Завтра ты игру продолжишь...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Что ж, пора домой спешить!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animashki-deti-82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80547" y="1000108"/>
            <a:ext cx="1234857" cy="928694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642918"/>
            <a:ext cx="815890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spc="1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Правила эти должны знать все дети,</a:t>
            </a:r>
          </a:p>
          <a:p>
            <a:r>
              <a:rPr lang="ru-RU" sz="3200" b="1" spc="1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Чтоб жить безопасно было на свете!</a:t>
            </a:r>
            <a:endParaRPr lang="ru-RU" sz="3200" b="1" spc="1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d818f867f457480eef6551eba087d31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4572008"/>
            <a:ext cx="1361620" cy="1073141"/>
          </a:xfrm>
          <a:prstGeom prst="rect">
            <a:avLst/>
          </a:prstGeom>
        </p:spPr>
      </p:pic>
      <p:pic>
        <p:nvPicPr>
          <p:cNvPr id="9" name="Рисунок 8" descr="t841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285992"/>
            <a:ext cx="1600207" cy="1714507"/>
          </a:xfrm>
          <a:prstGeom prst="rect">
            <a:avLst/>
          </a:prstGeom>
        </p:spPr>
      </p:pic>
      <p:pic>
        <p:nvPicPr>
          <p:cNvPr id="11" name="Рисунок 10" descr="animashki-deti-61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4286256"/>
            <a:ext cx="1085850" cy="1409700"/>
          </a:xfrm>
          <a:prstGeom prst="rect">
            <a:avLst/>
          </a:prstGeom>
        </p:spPr>
      </p:pic>
      <p:pic>
        <p:nvPicPr>
          <p:cNvPr id="12" name="Рисунок 11" descr="animashki-deti-200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8860" y="2640847"/>
            <a:ext cx="2000264" cy="2764593"/>
          </a:xfrm>
          <a:prstGeom prst="rect">
            <a:avLst/>
          </a:prstGeom>
        </p:spPr>
      </p:pic>
      <p:pic>
        <p:nvPicPr>
          <p:cNvPr id="13" name="Рисунок 12" descr="Радуга и солнце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0100" y="2143117"/>
            <a:ext cx="899134" cy="714380"/>
          </a:xfrm>
          <a:prstGeom prst="rect">
            <a:avLst/>
          </a:prstGeom>
        </p:spPr>
      </p:pic>
      <p:pic>
        <p:nvPicPr>
          <p:cNvPr id="15" name="Рисунок 14" descr="t8537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58016" y="4000504"/>
            <a:ext cx="1238253" cy="1383930"/>
          </a:xfrm>
          <a:prstGeom prst="rect">
            <a:avLst/>
          </a:prstGeom>
        </p:spPr>
      </p:pic>
      <p:pic>
        <p:nvPicPr>
          <p:cNvPr id="10" name="Рисунок 9" descr="t8727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72330" y="2285992"/>
            <a:ext cx="1123950" cy="10287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7088" y="928670"/>
            <a:ext cx="5351466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Источники информации:</a:t>
            </a:r>
            <a:endParaRPr lang="ru-RU" sz="3200" b="1" spc="5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3042" y="2143116"/>
            <a:ext cx="6000792" cy="1933992"/>
          </a:xfrm>
          <a:prstGeom prst="snip2DiagRect">
            <a:avLst>
              <a:gd name="adj1" fmla="val 17285"/>
              <a:gd name="adj2" fmla="val 19400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noFill/>
            <a:prstDash val="sysDot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Текст и картинки взяты из книги </a:t>
            </a:r>
          </a:p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«Азбука безопасности в картинках»</a:t>
            </a:r>
          </a:p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П.-К., ООО «СЭТО-СТ Плюс», 2011</a:t>
            </a:r>
          </a:p>
          <a:p>
            <a:r>
              <a:rPr lang="en-US" sz="2400" b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http://smayls.ru/animashki-deti</a:t>
            </a:r>
            <a:endParaRPr lang="en-US" sz="2400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s90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4071942"/>
            <a:ext cx="1857388" cy="1857388"/>
          </a:xfrm>
          <a:prstGeom prst="rect">
            <a:avLst/>
          </a:prstGeom>
        </p:spPr>
      </p:pic>
      <p:pic>
        <p:nvPicPr>
          <p:cNvPr id="7" name="Рисунок 6" descr="Смайлик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15140" y="928670"/>
            <a:ext cx="1190625" cy="66675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43438" y="574899"/>
            <a:ext cx="3820672" cy="5282993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785786" y="571480"/>
            <a:ext cx="435771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Осторожней будьте,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Милые ребята: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Незнакомым людям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Доверять не надо!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marR="0" lvl="0" indent="895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Если вас с собою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marR="0" lvl="0" indent="895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В гости позовут,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marR="0" lvl="0" indent="895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Или вам конфетку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marR="0" lvl="0" indent="895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Вкусную дадут,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Лучше отбегайте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Прочь от них скорей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И предупреждайте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Всех своих друзей...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</p:txBody>
      </p:sp>
      <p:pic>
        <p:nvPicPr>
          <p:cNvPr id="5" name="Рисунок 4" descr="animashki-deti-51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2357430"/>
            <a:ext cx="1071570" cy="1727907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5988" y="2000240"/>
            <a:ext cx="5360656" cy="3924000"/>
          </a:xfrm>
          <a:prstGeom prst="roundRect">
            <a:avLst>
              <a:gd name="adj" fmla="val 12260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71472" y="489030"/>
            <a:ext cx="8143932" cy="1368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Если люди-незнакомцы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Вас кататься позовут,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 ним в машину не садитесь -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Далеко вас увезут!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354013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не будет папы, мамы,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354013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Ни подружек, ни друзей...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354013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Не садитесь к незнакомцам,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354013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А бегите прочь скорей.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7" name="Рисунок 6" descr="s612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3429000"/>
            <a:ext cx="1236427" cy="1428760"/>
          </a:xfrm>
          <a:prstGeom prst="rect">
            <a:avLst/>
          </a:prstGeom>
        </p:spPr>
      </p:pic>
      <p:pic>
        <p:nvPicPr>
          <p:cNvPr id="10" name="Рисунок 9" descr="animashki-deti-43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29520" y="3429000"/>
            <a:ext cx="952502" cy="1503253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86116" y="2000240"/>
            <a:ext cx="5153575" cy="3755710"/>
          </a:xfrm>
          <a:prstGeom prst="roundRect">
            <a:avLst>
              <a:gd name="adj" fmla="val 11459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714348" y="500042"/>
            <a:ext cx="828680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Если телефон звонит,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Кто-то в трубку говорит: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- И куда же я попал?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Номер я какой набрал?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Как тебя зовут, малыш?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Дома с кем сейчас сидишь? -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Ничего не отвечай,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Просто маму подзывай!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214554"/>
            <a:ext cx="30003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  <a:ea typeface="Times New Roman" pitchFamily="18" charset="0"/>
              </a:rPr>
              <a:t>Если взрослых дома нет,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 Narrow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  <a:ea typeface="Times New Roman" pitchFamily="18" charset="0"/>
              </a:rPr>
              <a:t>Не веди ни с кем бесед,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 Narrow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  <a:ea typeface="Times New Roman" pitchFamily="18" charset="0"/>
              </a:rPr>
              <a:t>«До свидания!» - скажи,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 Narrow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  <a:ea typeface="Times New Roman" pitchFamily="18" charset="0"/>
              </a:rPr>
              <a:t>Быстро трубку положи!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6" name="Рисунок 5" descr="animashki-tehnika-14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3786190"/>
            <a:ext cx="1714512" cy="1714512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4348" y="559207"/>
            <a:ext cx="3857652" cy="5294271"/>
          </a:xfrm>
          <a:prstGeom prst="roundRect">
            <a:avLst>
              <a:gd name="adj" fmla="val 11722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500562" y="636703"/>
            <a:ext cx="428624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Если позвонил звонок,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Посмотри сперва в глазок,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В гости кто пришел, узнай,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Но чужим не открывай!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Если нет глазка, тогда: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«Кто же там?» -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спроси всегда,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А не станут отвечать –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Дверь не надо открывать!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animashki-deti-42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9520" y="3357562"/>
            <a:ext cx="1023939" cy="1566024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4348" y="571480"/>
            <a:ext cx="3841734" cy="5256000"/>
          </a:xfrm>
          <a:prstGeom prst="roundRect">
            <a:avLst>
              <a:gd name="adj" fmla="val 12772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500562" y="428604"/>
            <a:ext cx="421484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7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 Narrow" pitchFamily="34" charset="0"/>
                <a:ea typeface="Times New Roman" pitchFamily="18" charset="0"/>
              </a:rPr>
              <a:t>Как здорово залезть на крышу</a:t>
            </a:r>
            <a:endParaRPr kumimoji="0" lang="ru-RU" sz="2000" b="1" i="0" u="none" strike="noStrike" cap="none" spc="7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7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 Narrow" pitchFamily="34" charset="0"/>
                <a:ea typeface="Times New Roman" pitchFamily="18" charset="0"/>
              </a:rPr>
              <a:t>И быть домов, деревьев выше,</a:t>
            </a:r>
            <a:endParaRPr kumimoji="0" lang="ru-RU" sz="2000" b="1" i="0" u="none" strike="noStrike" cap="none" spc="7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7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 Narrow" pitchFamily="34" charset="0"/>
                <a:ea typeface="Times New Roman" pitchFamily="18" charset="0"/>
              </a:rPr>
              <a:t>Гулять по крыше, словно кошка,</a:t>
            </a:r>
            <a:endParaRPr kumimoji="0" lang="ru-RU" sz="2000" b="1" i="0" u="none" strike="noStrike" cap="none" spc="7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7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 Narrow" pitchFamily="34" charset="0"/>
                <a:ea typeface="Times New Roman" pitchFamily="18" charset="0"/>
              </a:rPr>
              <a:t>Смотреть в чердачное окошко...</a:t>
            </a:r>
            <a:endParaRPr kumimoji="0" lang="ru-RU" sz="2000" b="1" i="0" u="none" strike="noStrike" cap="none" spc="7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7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 Narrow" pitchFamily="34" charset="0"/>
                <a:ea typeface="Times New Roman" pitchFamily="18" charset="0"/>
              </a:rPr>
              <a:t>Но миг! - и можешь ты сорваться,</a:t>
            </a:r>
            <a:endParaRPr kumimoji="0" lang="ru-RU" sz="2000" b="1" i="0" u="none" strike="noStrike" cap="none" spc="7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7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 Narrow" pitchFamily="34" charset="0"/>
                <a:ea typeface="Times New Roman" pitchFamily="18" charset="0"/>
              </a:rPr>
              <a:t>На высоте не удержаться...</a:t>
            </a:r>
            <a:endParaRPr kumimoji="0" lang="ru-RU" sz="2000" b="1" i="0" u="none" strike="noStrike" cap="none" spc="7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7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 Narrow" pitchFamily="34" charset="0"/>
                <a:ea typeface="Times New Roman" pitchFamily="18" charset="0"/>
              </a:rPr>
              <a:t>Ходить по крыше вам опасно -</a:t>
            </a:r>
            <a:endParaRPr kumimoji="0" lang="ru-RU" sz="2000" b="1" i="0" u="none" strike="noStrike" cap="none" spc="7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 Narrow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7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 Narrow" pitchFamily="34" charset="0"/>
                <a:ea typeface="Times New Roman" pitchFamily="18" charset="0"/>
              </a:rPr>
              <a:t>Так не рискуйте понапрасну!</a:t>
            </a:r>
            <a:endParaRPr kumimoji="0" lang="ru-RU" sz="2000" b="1" i="0" u="none" strike="noStrike" cap="none" spc="7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 Narrow" pitchFamily="34" charset="0"/>
            </a:endParaRPr>
          </a:p>
        </p:txBody>
      </p:sp>
      <p:pic>
        <p:nvPicPr>
          <p:cNvPr id="4" name="Рисунок 3" descr="animashki-deti-79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4143380"/>
            <a:ext cx="1504954" cy="165852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51272" y="612239"/>
            <a:ext cx="3778380" cy="5174215"/>
          </a:xfrm>
          <a:prstGeom prst="roundRect">
            <a:avLst>
              <a:gd name="adj" fmla="val 10797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85786" y="357166"/>
            <a:ext cx="507209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Карусели и качели</a:t>
            </a:r>
            <a:endParaRPr kumimoji="0" lang="ru-RU" b="1" i="0" u="none" strike="noStrike" cap="none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Развлекают всех ребят...</a:t>
            </a:r>
            <a:endParaRPr kumimoji="0" lang="ru-RU" b="1" i="0" u="none" strike="noStrike" cap="none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Смех, и счастье, и веселье</a:t>
            </a:r>
            <a:endParaRPr kumimoji="0" lang="ru-RU" b="1" i="0" u="none" strike="noStrike" cap="none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Целый день вокруг царят.</a:t>
            </a:r>
            <a:endParaRPr kumimoji="0" lang="ru-RU" b="1" i="0" u="none" strike="noStrike" cap="none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  Но чтоб это развлеченье</a:t>
            </a:r>
            <a:endParaRPr kumimoji="0" lang="ru-RU" b="1" i="0" u="none" strike="noStrike" cap="none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Не закончилось бедой,</a:t>
            </a:r>
            <a:endParaRPr kumimoji="0" lang="ru-RU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Друг мой, все без исключенья</a:t>
            </a:r>
            <a:endParaRPr kumimoji="0" lang="ru-RU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Эти правила усвой:</a:t>
            </a:r>
            <a:endParaRPr kumimoji="0" lang="ru-RU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Если заняты качели,</a:t>
            </a:r>
            <a:endParaRPr kumimoji="0" lang="ru-RU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 ним не стоит подбегать;</a:t>
            </a:r>
            <a:endParaRPr kumimoji="0" lang="ru-RU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Чтоб не пнули, не задели-</a:t>
            </a:r>
            <a:endParaRPr kumimoji="0" lang="ru-RU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Лучше сбоку постоять...</a:t>
            </a:r>
            <a:endParaRPr kumimoji="0" lang="ru-RU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Крепко не забудь держаться,</a:t>
            </a:r>
            <a:endParaRPr kumimoji="0" lang="ru-RU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Улетая вниз и вверх;</a:t>
            </a:r>
            <a:endParaRPr kumimoji="0" lang="ru-RU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На ногах нельзя качаться-</a:t>
            </a:r>
            <a:endParaRPr kumimoji="0" lang="ru-RU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Эти правила для всех!</a:t>
            </a:r>
            <a:endParaRPr kumimoji="0" lang="ru-RU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 не спрыгивай с качелей-</a:t>
            </a:r>
            <a:endParaRPr kumimoji="0" lang="ru-RU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Можно ногу повредить,</a:t>
            </a:r>
            <a:endParaRPr kumimoji="0" lang="ru-RU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А потом еще неделю</a:t>
            </a:r>
            <a:endParaRPr kumimoji="0" lang="ru-RU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spc="10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С синяком на лбу ходить.</a:t>
            </a:r>
            <a:endParaRPr kumimoji="0" lang="ru-RU" b="1" i="0" u="none" strike="noStrike" cap="none" spc="10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animashki-deti-47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57166"/>
            <a:ext cx="1285884" cy="1623429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52453" y="601892"/>
            <a:ext cx="3848637" cy="5256000"/>
          </a:xfrm>
          <a:prstGeom prst="roundRect">
            <a:avLst>
              <a:gd name="adj" fmla="val 14348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000100" y="297019"/>
            <a:ext cx="457203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2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По деревьям лазить</a:t>
            </a:r>
            <a:endParaRPr kumimoji="0" lang="ru-RU" sz="2000" b="1" i="0" u="none" strike="noStrike" cap="none" spc="12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2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Очень интересно.</a:t>
            </a:r>
            <a:endParaRPr kumimoji="0" lang="ru-RU" sz="2000" b="1" i="0" u="none" strike="noStrike" cap="none" spc="12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2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Только это трудно -</a:t>
            </a:r>
            <a:endParaRPr kumimoji="0" lang="ru-RU" sz="2000" b="1" i="0" u="none" strike="noStrike" cap="none" spc="12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2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Каждому известно.</a:t>
            </a:r>
            <a:endParaRPr kumimoji="0" lang="ru-RU" sz="2000" b="1" i="0" u="none" strike="noStrike" cap="none" spc="12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2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Можно напороться</a:t>
            </a:r>
            <a:endParaRPr kumimoji="0" lang="ru-RU" sz="2000" b="1" i="0" u="none" strike="noStrike" cap="none" spc="12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2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На корявый сук,</a:t>
            </a:r>
            <a:endParaRPr kumimoji="0" lang="ru-RU" sz="2000" b="1" i="0" u="none" strike="noStrike" cap="none" spc="12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2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Или может ветка</a:t>
            </a:r>
            <a:endParaRPr kumimoji="0" lang="ru-RU" sz="2000" b="1" i="0" u="none" strike="noStrike" cap="none" spc="12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2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Выскользнуть из рук...</a:t>
            </a:r>
            <a:endParaRPr kumimoji="0" lang="ru-RU" sz="2000" b="1" i="0" u="none" strike="noStrike" cap="none" spc="12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2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 Падать очень больно</a:t>
            </a:r>
            <a:endParaRPr kumimoji="0" lang="ru-RU" sz="2000" b="1" i="0" u="none" strike="noStrike" cap="none" spc="12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2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И разбиться можно...</a:t>
            </a:r>
            <a:endParaRPr kumimoji="0" lang="ru-RU" sz="2000" b="1" i="0" u="none" strike="noStrike" cap="none" spc="12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2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Так что уж, ребята,</a:t>
            </a:r>
            <a:endParaRPr kumimoji="0" lang="ru-RU" sz="2000" b="1" i="0" u="none" strike="noStrike" cap="none" spc="12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spc="120" normalizeH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Будьте осторожны!</a:t>
            </a:r>
            <a:endParaRPr kumimoji="0" lang="ru-RU" sz="2000" b="1" i="0" u="none" strike="noStrike" cap="none" spc="120" normalizeH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animashki-deti-60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4000504"/>
            <a:ext cx="1503187" cy="1781181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3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ема Offic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Тема23</Template>
  <TotalTime>247</TotalTime>
  <Words>1046</Words>
  <Application>Microsoft Office PowerPoint</Application>
  <PresentationFormat>Экран (4:3)</PresentationFormat>
  <Paragraphs>224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Тема23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Раиса</dc:creator>
  <cp:lastModifiedBy>Раиса</cp:lastModifiedBy>
  <cp:revision>61</cp:revision>
  <dcterms:created xsi:type="dcterms:W3CDTF">2013-04-19T20:53:47Z</dcterms:created>
  <dcterms:modified xsi:type="dcterms:W3CDTF">2013-05-10T05:45:53Z</dcterms:modified>
</cp:coreProperties>
</file>