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52" d="100"/>
          <a:sy n="52" d="100"/>
        </p:scale>
        <p:origin x="-9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1A586B-1872-495F-ACC4-C14922BEE908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E11C75-8D98-4CD3-B329-860E12AF58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1357298"/>
            <a:ext cx="8072494" cy="1322402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СТРАНАЗАГЛАВНЫХБУКВ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1538" y="1000125"/>
            <a:ext cx="7158062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я узнал на уроке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28794" y="2357430"/>
            <a:ext cx="5429250" cy="3000375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Нужного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Интересного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Полезного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78579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 уроке я (мне)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57290" y="2071678"/>
            <a:ext cx="5715040" cy="342265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Научился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Понял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Было интересно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Было трудно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1538" y="704850"/>
            <a:ext cx="7158062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Своей работой 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928802"/>
            <a:ext cx="8001056" cy="3429011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Доволен, потому что…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совсем доволен из-за того, что…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доволен, потому что…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85852" y="1071546"/>
            <a:ext cx="6300811" cy="46434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Спасибо всем за урок!</a:t>
            </a:r>
            <a:endParaRPr lang="ru-RU" sz="9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500063"/>
            <a:ext cx="7229500" cy="60007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Буква </a:t>
            </a: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обычная выросла вдруг,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Выросла </a:t>
            </a: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выше всех букв-подруг.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Буква расти не сама захотела,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Букве поручено важное дело.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Ставится буква у строчки в начале,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Чтобы начало все замечали.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Имя, фамилия пишутся с нею,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Чтобы заметней им быть и виднее,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Чтобы звучали громко и гордо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Имя твое, имя улицы, города.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Буква большая  — совсем не пустяк! 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 букве большой уважения знак!</a:t>
            </a:r>
            <a:endParaRPr lang="ru-RU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584041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5" y="2571744"/>
          <a:ext cx="8643997" cy="1928824"/>
        </p:xfrm>
        <a:graphic>
          <a:graphicData uri="http://schemas.openxmlformats.org/drawingml/2006/table">
            <a:tbl>
              <a:tblPr/>
              <a:tblGrid>
                <a:gridCol w="863993"/>
                <a:gridCol w="863996"/>
                <a:gridCol w="863996"/>
                <a:gridCol w="863996"/>
                <a:gridCol w="863996"/>
                <a:gridCol w="864804"/>
                <a:gridCol w="864804"/>
                <a:gridCol w="864804"/>
                <a:gridCol w="864804"/>
                <a:gridCol w="864804"/>
              </a:tblGrid>
              <a:tr h="48220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smtClean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ила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ома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smtClean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адя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smtClean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ена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иля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има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юра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ёня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аша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толя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еля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ина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аня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аня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ина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ида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01" marR="61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428604"/>
            <a:ext cx="44291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357166"/>
            <a:ext cx="400052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642918"/>
            <a:ext cx="7229500" cy="57150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Жили-были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Дед да баба 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 маленькою внучкой. 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Кошку рыжую свою 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Называли Жучкой. 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А Хохлаткою они 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Звали </a:t>
            </a:r>
            <a:r>
              <a:rPr lang="ru-RU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жеребёнка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А </a:t>
            </a:r>
            <a:r>
              <a:rPr lang="ru-RU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ещё 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была у них 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Курица </a:t>
            </a:r>
            <a:r>
              <a:rPr lang="ru-RU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Бурёнка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А </a:t>
            </a:r>
            <a:r>
              <a:rPr lang="ru-RU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ещё 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у них была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Собачонка Мурка, 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А </a:t>
            </a:r>
            <a:r>
              <a:rPr lang="ru-RU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ещё 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— два козла —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Сивка да Бурка.</a:t>
            </a:r>
            <a:endParaRPr lang="ru-RU" sz="2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4294967295"/>
          </p:nvPr>
        </p:nvSpPr>
        <p:spPr>
          <a:xfrm>
            <a:off x="928662" y="500063"/>
            <a:ext cx="7286651" cy="5643562"/>
          </a:xfrm>
        </p:spPr>
        <p:txBody>
          <a:bodyPr numCol="2">
            <a:normAutofit/>
          </a:bodyPr>
          <a:lstStyle/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Ваня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Пенал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Собака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Петров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Ученик</a:t>
            </a: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Барсик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Сосновка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Море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Москва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Одежда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00138" y="500042"/>
            <a:ext cx="8043862" cy="12858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Петров, Егорова,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Пинчукова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Шакирова,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Заведеева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Воробьёв, Семёнов,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Кулькова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Губенко, Макаров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1857364"/>
            <a:ext cx="3643313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071934" y="1643050"/>
          <a:ext cx="3643339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6"/>
                <a:gridCol w="3143273"/>
              </a:tblGrid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Фамилия ученика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Воробьёв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Губенко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Егорова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Заведеева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Кулькова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Макаров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Пинчукова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Семёнов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Шакирова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786" y="357188"/>
            <a:ext cx="7358114" cy="10715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Пушкин, Паустовский, Драгунский, Чуковский, Диккенс, Цыферов, Остер, Мориц, Заходер, Лермонтов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14876" y="1643050"/>
            <a:ext cx="36433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571607"/>
          <a:ext cx="3786214" cy="5072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942"/>
                <a:gridCol w="3143272"/>
              </a:tblGrid>
              <a:tr h="4611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№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Фамилия писателя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1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Диккенс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2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Драгунский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3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Заходер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4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Лермонтов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5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Мориц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6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Остер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7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Паустовский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8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Пушкин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9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Цыферов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10</a:t>
                      </a:r>
                      <a:endParaRPr lang="ru-RU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Чуковский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25" y="500042"/>
            <a:ext cx="7858155" cy="135732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Полевая, Молодёжная, Чкалова, Садовая, Матросова, Луговая, Октябрьская, Майская, Красная, Пионерская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1714488"/>
            <a:ext cx="34290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14810" y="1500171"/>
          <a:ext cx="3786214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4"/>
                <a:gridCol w="3214710"/>
              </a:tblGrid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улицы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Луговая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Майская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Матросова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Молодёжная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Октябрьская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Полевая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Пионерская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Садовая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Чкалова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344</Words>
  <Application>Microsoft Office PowerPoint</Application>
  <PresentationFormat>Экран (4:3)</PresentationFormat>
  <Paragraphs>159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СТРАНАЗАГЛАВНЫХБУКВ</vt:lpstr>
      <vt:lpstr>Слайд 2</vt:lpstr>
      <vt:lpstr>Слайд 3</vt:lpstr>
      <vt:lpstr>Слайд 4</vt:lpstr>
      <vt:lpstr>Слайд 5</vt:lpstr>
      <vt:lpstr>Слайд 6</vt:lpstr>
      <vt:lpstr>Петров, Егорова, Пинчукова , Шакирова, Заведеева, Воробьёв, Семёнов, Кулькова, Губенко, Макаров </vt:lpstr>
      <vt:lpstr>Пушкин, Паустовский, Драгунский, Чуковский, Диккенс, Цыферов, Остер, Мориц, Заходер, Лермонтов</vt:lpstr>
      <vt:lpstr>Полевая, Молодёжная, Чкалова, Садовая, Матросова, Луговая, Октябрьская, Майская, Красная, Пионерская </vt:lpstr>
      <vt:lpstr>Что я узнал на уроке</vt:lpstr>
      <vt:lpstr>Сегодня на уроке я (мне)</vt:lpstr>
      <vt:lpstr>Своей работой я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СТРАНАЗАГЛАВНЫХБУКВ</dc:title>
  <dc:creator>Customer</dc:creator>
  <cp:lastModifiedBy>Евгения Афанасьева</cp:lastModifiedBy>
  <cp:revision>28</cp:revision>
  <dcterms:created xsi:type="dcterms:W3CDTF">2010-02-03T17:17:33Z</dcterms:created>
  <dcterms:modified xsi:type="dcterms:W3CDTF">2013-11-21T18:45:55Z</dcterms:modified>
</cp:coreProperties>
</file>