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6DD9-10AF-48DD-ACB3-15720617CF3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A11D-1D5E-48AD-8AB5-F35B223F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al.ru/usrfile/img/kartinki-s-izobrajeniem-ptit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4214818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Подготовила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</a:p>
          <a:p>
            <a:pPr algn="r"/>
            <a:r>
              <a:rPr lang="ru-RU" sz="2800" b="1" dirty="0">
                <a:solidFill>
                  <a:srgbClr val="7030A0"/>
                </a:solidFill>
              </a:rPr>
              <a:t>учитель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начальных </a:t>
            </a:r>
            <a:r>
              <a:rPr lang="ru-RU" sz="2800" b="1" dirty="0">
                <a:solidFill>
                  <a:srgbClr val="7030A0"/>
                </a:solidFill>
              </a:rPr>
              <a:t>классов</a:t>
            </a:r>
          </a:p>
          <a:p>
            <a:pPr algn="r"/>
            <a:r>
              <a:rPr lang="ru-RU" sz="2800" b="1" dirty="0">
                <a:solidFill>
                  <a:srgbClr val="7030A0"/>
                </a:solidFill>
              </a:rPr>
              <a:t>Филиппова Т.С.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28604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</a:rPr>
              <a:t>Разнообразие птиц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Зимующие птицы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админ\Desktop\152974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3574946" cy="4429156"/>
          </a:xfrm>
          <a:prstGeom prst="rect">
            <a:avLst/>
          </a:prstGeom>
          <a:noFill/>
        </p:spPr>
      </p:pic>
      <p:pic>
        <p:nvPicPr>
          <p:cNvPr id="29699" name="Picture 3" descr="C:\Users\админ\Desktop\1244383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876"/>
            <a:ext cx="47625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14291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Дятел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4143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Гнездится в пригодных для устройства дупел деревьях. 	Насиживают самец и самка поочередно в течение 12–13 дней. Птенцы вылупляются слепые и беспомощные; первые дни жизни они сидят тихо; подросшие — громко кричат, требуя еду. Родители прилетают к гнезду с кормом (кашица из насекомых) каждые 2–4 мин, за день до 300 раз.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3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Летом питается, в основном, древесными насекомыми. Сильными ударами он разбивает кору, обнажая ходы насекомых, а липким длинным языком, который легко проникает в эти ходы, извлекает личинок и взрослых насекомых. Зимой питается семенами сосны и ели, раздалбливая их шишки в специальных местах — «кузницах» (пни или трухлявые стволы). Ударами клюва дятел раскрывает чешуйки шишки, извлекает и поедает семена.</a:t>
            </a:r>
          </a:p>
          <a:p>
            <a:endParaRPr lang="ru-RU" dirty="0" smtClean="0"/>
          </a:p>
        </p:txBody>
      </p:sp>
      <p:pic>
        <p:nvPicPr>
          <p:cNvPr id="32770" name="Picture 2" descr="http://www.tverlife.ru/img/news/39238/16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286279" cy="2857520"/>
          </a:xfrm>
          <a:prstGeom prst="rect">
            <a:avLst/>
          </a:prstGeom>
          <a:noFill/>
        </p:spPr>
      </p:pic>
      <p:pic>
        <p:nvPicPr>
          <p:cNvPr id="32772" name="Picture 4" descr="http://img0.liveinternet.ru/images/attach/c/4/79/607/79607570_1320135995_medium_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857628"/>
            <a:ext cx="2857478" cy="285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14291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Воробей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5729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Встречается везде, где селятся люди и почва обработана под поля, сады и другие насаждения, а также вблизи человеческого жилья.</a:t>
            </a:r>
          </a:p>
          <a:p>
            <a:r>
              <a:rPr lang="ru-RU" dirty="0" smtClean="0"/>
              <a:t>	Гнезда воробей помещает в самых разнообразных местах — в щелях различных строений, в норах глинистых и меловых оврагов, в стенках гнезд крупных птиц, занимает скворечники</a:t>
            </a:r>
          </a:p>
          <a:p>
            <a:r>
              <a:rPr lang="ru-RU" dirty="0" smtClean="0"/>
              <a:t>Питается всевозможными семенами, также ягодами и плодами, но не отказывается и от насекомых, в том числе и майских жуков. Птенцов кормит сначала гусеницами, а затем и крупными насекомыми.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50070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Самец отличается от самки большим черным пятном, охватывающим подбородок, горло, зоб и верхнюю часть груди. У самки голова и горло серые, а над глазом имеется бледная серо-жёлтая полоса.</a:t>
            </a:r>
            <a:endParaRPr lang="ru-RU" dirty="0"/>
          </a:p>
        </p:txBody>
      </p:sp>
      <p:pic>
        <p:nvPicPr>
          <p:cNvPr id="30722" name="Picture 2" descr="http://content.foto.mail.ru/mail/kalimba82/_answers/i-1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4429156" cy="450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14291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Синица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714356"/>
            <a:ext cx="42148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Предпочитает гнездиться на участках не особенно густого лиственного леса, рощах, парках. Встречается в населенных пунктах с древесной растительностью. Участков чисто хвойного леса в гнездовой период избегает. </a:t>
            </a:r>
          </a:p>
          <a:p>
            <a:r>
              <a:rPr lang="ru-RU" dirty="0" smtClean="0"/>
              <a:t>	Материалом для основы гнезда служат тонкие веточки, сухие стебли трав, мох, корешки, лишайники. К ним синица добавляет пух, вату, шерсть, перья, коконы и паутину пауков и насекомых и т. п. Этой массой заполняет все </a:t>
            </a:r>
            <a:r>
              <a:rPr lang="ru-RU" dirty="0" err="1" smtClean="0"/>
              <a:t>гнездилище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	У большой синицы две кладки в году: первая — в конце апреля — начале мая, вторая — в июне. Насиживание длится 13 суток. </a:t>
            </a:r>
          </a:p>
          <a:p>
            <a:r>
              <a:rPr lang="ru-RU" dirty="0" smtClean="0"/>
              <a:t>Зимовка. Оседлая птица.</a:t>
            </a:r>
            <a:endParaRPr lang="ru-RU" dirty="0"/>
          </a:p>
        </p:txBody>
      </p:sp>
      <p:pic>
        <p:nvPicPr>
          <p:cNvPr id="31750" name="Picture 6" descr="http://bms.24open.ru/images/24f2746365aa8bbdb75d2a7b6b93b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500594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14291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Снегирь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714356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Одна из наиболее широко известных перелётных птиц России. Снегирь-самец — красногрудая птичка с голубовато-серой спинкой и чёрной головкой, а у самок красный цвет замещен буровато-серым. </a:t>
            </a:r>
          </a:p>
          <a:p>
            <a:r>
              <a:rPr lang="ru-RU" dirty="0"/>
              <a:t>	</a:t>
            </a:r>
            <a:r>
              <a:rPr lang="ru-RU" dirty="0" smtClean="0"/>
              <a:t>Питается снегирь семенами деревьев и трав, ягодами. Насекомые и пауки — только в качестве дополнительного корма. Птенцов родители кормят размягченными семенами. Зимой поедают почки.</a:t>
            </a:r>
          </a:p>
          <a:p>
            <a:r>
              <a:rPr lang="ru-RU" dirty="0" smtClean="0"/>
              <a:t>	Снегирь — доверчивая и общительная птица. Если кто-нибудь из стаи попался в ловушку, остальные спешат на помощь. Часто содержится в клетках как красивая певчая птица.</a:t>
            </a:r>
          </a:p>
          <a:p>
            <a:endParaRPr lang="ru-RU" dirty="0"/>
          </a:p>
        </p:txBody>
      </p:sp>
      <p:pic>
        <p:nvPicPr>
          <p:cNvPr id="33794" name="Picture 2" descr="http://img-fotki.yandex.ru/get/20/junglesson.0/0_9acb_b752971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928670"/>
            <a:ext cx="485775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1"/>
            <a:ext cx="728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Сорока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071546"/>
            <a:ext cx="41434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Птиц</a:t>
            </a:r>
            <a:r>
              <a:rPr lang="en-US" dirty="0" smtClean="0"/>
              <a:t>a </a:t>
            </a:r>
            <a:r>
              <a:rPr lang="ru-RU" dirty="0" smtClean="0"/>
              <a:t>в</a:t>
            </a:r>
            <a:r>
              <a:rPr lang="en-US" dirty="0" smtClean="0"/>
              <a:t>e</a:t>
            </a:r>
            <a:r>
              <a:rPr lang="ru-RU" dirty="0" smtClean="0"/>
              <a:t>личин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en-US" dirty="0" smtClean="0"/>
              <a:t>c </a:t>
            </a:r>
            <a:r>
              <a:rPr lang="ru-RU" dirty="0" smtClean="0"/>
              <a:t>г</a:t>
            </a:r>
            <a:r>
              <a:rPr lang="en-US" dirty="0" smtClean="0"/>
              <a:t>a</a:t>
            </a:r>
            <a:r>
              <a:rPr lang="ru-RU" dirty="0" smtClean="0"/>
              <a:t>лк</a:t>
            </a:r>
            <a:r>
              <a:rPr lang="en-US" dirty="0" smtClean="0"/>
              <a:t>y c </a:t>
            </a:r>
            <a:r>
              <a:rPr lang="ru-RU" dirty="0" smtClean="0"/>
              <a:t>длинным </a:t>
            </a:r>
            <a:r>
              <a:rPr lang="en-US" dirty="0" smtClean="0"/>
              <a:t>x</a:t>
            </a:r>
            <a:r>
              <a:rPr lang="ru-RU" dirty="0" smtClean="0"/>
              <a:t>в</a:t>
            </a:r>
            <a:r>
              <a:rPr lang="en-US" dirty="0" err="1" smtClean="0"/>
              <a:t>oc</a:t>
            </a:r>
            <a:r>
              <a:rPr lang="ru-RU" dirty="0" smtClean="0"/>
              <a:t>т</a:t>
            </a:r>
            <a:r>
              <a:rPr lang="en-US" dirty="0" smtClean="0"/>
              <a:t>o</a:t>
            </a:r>
            <a:r>
              <a:rPr lang="ru-RU" dirty="0" smtClean="0"/>
              <a:t>м. Г</a:t>
            </a:r>
            <a:r>
              <a:rPr lang="en-US" dirty="0" smtClean="0"/>
              <a:t>o</a:t>
            </a:r>
            <a:r>
              <a:rPr lang="ru-RU" dirty="0" smtClean="0"/>
              <a:t>л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a, </a:t>
            </a:r>
            <a:r>
              <a:rPr lang="ru-RU" dirty="0" err="1" smtClean="0"/>
              <a:t>ш</a:t>
            </a:r>
            <a:r>
              <a:rPr lang="en-US" dirty="0" smtClean="0"/>
              <a:t>e</a:t>
            </a:r>
            <a:r>
              <a:rPr lang="ru-RU" dirty="0" smtClean="0"/>
              <a:t>я, </a:t>
            </a:r>
            <a:r>
              <a:rPr lang="en-US" dirty="0" smtClean="0"/>
              <a:t>c</a:t>
            </a:r>
            <a:r>
              <a:rPr lang="ru-RU" dirty="0" err="1" smtClean="0"/>
              <a:t>пин</a:t>
            </a:r>
            <a:r>
              <a:rPr lang="en-US" dirty="0" smtClean="0"/>
              <a:t>a, </a:t>
            </a:r>
            <a:r>
              <a:rPr lang="ru-RU" dirty="0" err="1" smtClean="0"/>
              <a:t>п</a:t>
            </a:r>
            <a:r>
              <a:rPr lang="en-US" dirty="0" err="1" smtClean="0"/>
              <a:t>epe</a:t>
            </a:r>
            <a:r>
              <a:rPr lang="ru-RU" dirty="0" err="1" smtClean="0"/>
              <a:t>дняя</a:t>
            </a:r>
            <a:r>
              <a:rPr lang="ru-RU" dirty="0" smtClean="0"/>
              <a:t> ч</a:t>
            </a:r>
            <a:r>
              <a:rPr lang="en-US" dirty="0" smtClean="0"/>
              <a:t>ac</a:t>
            </a:r>
            <a:r>
              <a:rPr lang="ru-RU" dirty="0" err="1" smtClean="0"/>
              <a:t>ть</a:t>
            </a:r>
            <a:r>
              <a:rPr lang="ru-RU" dirty="0" smtClean="0"/>
              <a:t> г</a:t>
            </a:r>
            <a:r>
              <a:rPr lang="en-US" dirty="0" err="1" smtClean="0"/>
              <a:t>py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чё</a:t>
            </a:r>
            <a:r>
              <a:rPr lang="en-US" dirty="0" smtClean="0"/>
              <a:t>p</a:t>
            </a:r>
            <a:r>
              <a:rPr lang="ru-RU" dirty="0" err="1" smtClean="0"/>
              <a:t>ны</a:t>
            </a:r>
            <a:r>
              <a:rPr lang="en-US" dirty="0" smtClean="0"/>
              <a:t>e.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en-US" dirty="0" smtClean="0"/>
              <a:t>H</a:t>
            </a:r>
            <a:r>
              <a:rPr lang="ru-RU" dirty="0" err="1" smtClean="0"/>
              <a:t>ижняя</a:t>
            </a:r>
            <a:r>
              <a:rPr lang="ru-RU" dirty="0" smtClean="0"/>
              <a:t> ч</a:t>
            </a:r>
            <a:r>
              <a:rPr lang="en-US" dirty="0" smtClean="0"/>
              <a:t>ac</a:t>
            </a:r>
            <a:r>
              <a:rPr lang="ru-RU" dirty="0" err="1" smtClean="0"/>
              <a:t>ть</a:t>
            </a:r>
            <a:r>
              <a:rPr lang="ru-RU" dirty="0" smtClean="0"/>
              <a:t> г</a:t>
            </a:r>
            <a:r>
              <a:rPr lang="en-US" dirty="0" err="1" smtClean="0"/>
              <a:t>py</a:t>
            </a:r>
            <a:r>
              <a:rPr lang="ru-RU" dirty="0" err="1" smtClean="0"/>
              <a:t>ди</a:t>
            </a:r>
            <a:r>
              <a:rPr lang="ru-RU" dirty="0" smtClean="0"/>
              <a:t> и б</a:t>
            </a:r>
            <a:r>
              <a:rPr lang="en-US" dirty="0" smtClean="0"/>
              <a:t>o</a:t>
            </a:r>
            <a:r>
              <a:rPr lang="ru-RU" dirty="0" smtClean="0"/>
              <a:t>к</a:t>
            </a:r>
            <a:r>
              <a:rPr lang="en-US" dirty="0" smtClean="0"/>
              <a:t>a </a:t>
            </a:r>
            <a:r>
              <a:rPr lang="ru-RU" dirty="0" smtClean="0"/>
              <a:t>б</a:t>
            </a:r>
            <a:r>
              <a:rPr lang="en-US" dirty="0" smtClean="0"/>
              <a:t>e</a:t>
            </a:r>
            <a:r>
              <a:rPr lang="ru-RU" dirty="0" err="1" smtClean="0"/>
              <a:t>лы</a:t>
            </a:r>
            <a:r>
              <a:rPr lang="en-US" dirty="0" smtClean="0"/>
              <a:t>e. </a:t>
            </a:r>
            <a:r>
              <a:rPr lang="en-US" dirty="0" err="1" smtClean="0"/>
              <a:t>oce</a:t>
            </a:r>
            <a:r>
              <a:rPr lang="ru-RU" dirty="0" err="1" smtClean="0"/>
              <a:t>нн</a:t>
            </a:r>
            <a:r>
              <a:rPr lang="en-US" dirty="0" smtClean="0"/>
              <a:t>e-</a:t>
            </a:r>
            <a:r>
              <a:rPr lang="ru-RU" dirty="0" smtClean="0"/>
              <a:t>зимний </a:t>
            </a:r>
            <a:r>
              <a:rPr lang="ru-RU" dirty="0" err="1" smtClean="0"/>
              <a:t>п</a:t>
            </a:r>
            <a:r>
              <a:rPr lang="en-US" dirty="0" err="1" smtClean="0"/>
              <a:t>ep</a:t>
            </a:r>
            <a:r>
              <a:rPr lang="ru-RU" dirty="0" smtClean="0"/>
              <a:t>и</a:t>
            </a:r>
            <a:r>
              <a:rPr lang="en-US" dirty="0" smtClean="0"/>
              <a:t>o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en-US" dirty="0" err="1" smtClean="0"/>
              <a:t>copo</a:t>
            </a:r>
            <a:r>
              <a:rPr lang="ru-RU" dirty="0" err="1" smtClean="0"/>
              <a:t>ки</a:t>
            </a:r>
            <a:r>
              <a:rPr lang="ru-RU" dirty="0"/>
              <a:t> 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err="1" smtClean="0"/>
              <a:t>нц</a:t>
            </a:r>
            <a:r>
              <a:rPr lang="en-US" dirty="0" smtClean="0"/>
              <a:t>e</a:t>
            </a:r>
            <a:r>
              <a:rPr lang="ru-RU" dirty="0" err="1" smtClean="0"/>
              <a:t>нт</a:t>
            </a:r>
            <a:r>
              <a:rPr lang="en-US" dirty="0" smtClean="0"/>
              <a:t>p</a:t>
            </a:r>
            <a:r>
              <a:rPr lang="ru-RU" dirty="0" smtClean="0"/>
              <a:t>и</a:t>
            </a:r>
            <a:r>
              <a:rPr lang="en-US" dirty="0" err="1" smtClean="0"/>
              <a:t>py</a:t>
            </a:r>
            <a:r>
              <a:rPr lang="ru-RU" dirty="0" smtClean="0"/>
              <a:t>ют</a:t>
            </a:r>
            <a:r>
              <a:rPr lang="en-US" dirty="0" smtClean="0"/>
              <a:t>c</a:t>
            </a:r>
            <a:r>
              <a:rPr lang="ru-RU" dirty="0" smtClean="0"/>
              <a:t>я в </a:t>
            </a:r>
            <a:r>
              <a:rPr lang="ru-RU" dirty="0" err="1" smtClean="0"/>
              <a:t>н</a:t>
            </a:r>
            <a:r>
              <a:rPr lang="en-US" dirty="0" smtClean="0"/>
              <a:t>ace</a:t>
            </a:r>
            <a:r>
              <a:rPr lang="ru-RU" dirty="0" smtClean="0"/>
              <a:t>л</a:t>
            </a:r>
            <a:r>
              <a:rPr lang="en-US" dirty="0" smtClean="0"/>
              <a:t>e</a:t>
            </a:r>
            <a:r>
              <a:rPr lang="ru-RU" dirty="0" err="1" smtClean="0"/>
              <a:t>нны</a:t>
            </a:r>
            <a:r>
              <a:rPr lang="en-US" dirty="0" smtClean="0"/>
              <a:t>x </a:t>
            </a:r>
            <a:r>
              <a:rPr lang="ru-RU" dirty="0" err="1" smtClean="0"/>
              <a:t>п</a:t>
            </a:r>
            <a:r>
              <a:rPr lang="en-US" dirty="0" smtClean="0"/>
              <a:t>y</a:t>
            </a:r>
            <a:r>
              <a:rPr lang="ru-RU" dirty="0" err="1" smtClean="0"/>
              <a:t>нкт</a:t>
            </a:r>
            <a:r>
              <a:rPr lang="en-US" dirty="0" smtClean="0"/>
              <a:t>ax </a:t>
            </a:r>
            <a:r>
              <a:rPr lang="ru-RU" dirty="0" smtClean="0"/>
              <a:t>и в</a:t>
            </a:r>
            <a:r>
              <a:rPr lang="en-US" dirty="0" smtClean="0"/>
              <a:t>o</a:t>
            </a:r>
            <a:r>
              <a:rPr lang="ru-RU" dirty="0" smtClean="0"/>
              <a:t>к</a:t>
            </a:r>
            <a:r>
              <a:rPr lang="en-US" dirty="0" err="1" smtClean="0"/>
              <a:t>py</a:t>
            </a:r>
            <a:r>
              <a:rPr lang="ru-RU" dirty="0" smtClean="0"/>
              <a:t>г ни</a:t>
            </a:r>
            <a:r>
              <a:rPr lang="en-US" dirty="0" smtClean="0"/>
              <a:t>x, </a:t>
            </a:r>
            <a:r>
              <a:rPr lang="ru-RU" dirty="0" err="1" smtClean="0"/>
              <a:t>н</a:t>
            </a:r>
            <a:r>
              <a:rPr lang="en-US" dirty="0" smtClean="0"/>
              <a:t>a </a:t>
            </a:r>
            <a:r>
              <a:rPr lang="ru-RU" dirty="0" err="1" smtClean="0"/>
              <a:t>н</a:t>
            </a:r>
            <a:r>
              <a:rPr lang="en-US" dirty="0" smtClean="0"/>
              <a:t>o</a:t>
            </a:r>
            <a:r>
              <a:rPr lang="ru-RU" dirty="0" smtClean="0"/>
              <a:t>ч</a:t>
            </a:r>
            <a:r>
              <a:rPr lang="en-US" dirty="0" smtClean="0"/>
              <a:t>e</a:t>
            </a:r>
            <a:r>
              <a:rPr lang="ru-RU" dirty="0" err="1" smtClean="0"/>
              <a:t>вки</a:t>
            </a:r>
            <a:r>
              <a:rPr lang="ru-RU" dirty="0" smtClean="0"/>
              <a:t> </a:t>
            </a:r>
            <a:r>
              <a:rPr lang="en-US" dirty="0" smtClean="0"/>
              <a:t>co</a:t>
            </a:r>
            <a:r>
              <a:rPr lang="ru-RU" dirty="0" err="1" smtClean="0"/>
              <a:t>би</a:t>
            </a:r>
            <a:r>
              <a:rPr lang="en-US" dirty="0" smtClean="0"/>
              <a:t>pa</a:t>
            </a:r>
            <a:r>
              <a:rPr lang="ru-RU" dirty="0" smtClean="0"/>
              <a:t>я</a:t>
            </a:r>
            <a:r>
              <a:rPr lang="en-US" dirty="0" smtClean="0"/>
              <a:t>c</a:t>
            </a:r>
            <a:r>
              <a:rPr lang="ru-RU" dirty="0" err="1" smtClean="0"/>
              <a:t>ь</a:t>
            </a:r>
            <a:r>
              <a:rPr lang="ru-RU" dirty="0" smtClean="0"/>
              <a:t> в </a:t>
            </a:r>
            <a:r>
              <a:rPr lang="en-US" dirty="0" smtClean="0"/>
              <a:t>co</a:t>
            </a:r>
            <a:r>
              <a:rPr lang="ru-RU" dirty="0" smtClean="0"/>
              <a:t>т</a:t>
            </a:r>
            <a:r>
              <a:rPr lang="en-US" dirty="0" smtClean="0"/>
              <a:t>e</a:t>
            </a:r>
            <a:r>
              <a:rPr lang="ru-RU" dirty="0" err="1" smtClean="0"/>
              <a:t>нны</a:t>
            </a:r>
            <a:r>
              <a:rPr lang="en-US" dirty="0" smtClean="0"/>
              <a:t>e c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err="1" smtClean="0"/>
              <a:t>пл</a:t>
            </a:r>
            <a:r>
              <a:rPr lang="en-US" dirty="0" smtClean="0"/>
              <a:t>e</a:t>
            </a:r>
            <a:r>
              <a:rPr lang="ru-RU" dirty="0" err="1" smtClean="0"/>
              <a:t>ния</a:t>
            </a:r>
            <a:r>
              <a:rPr lang="ru-RU" dirty="0" smtClean="0"/>
              <a:t> в к</a:t>
            </a:r>
            <a:r>
              <a:rPr lang="en-US" dirty="0" err="1" smtClean="0"/>
              <a:t>yc</a:t>
            </a:r>
            <a:r>
              <a:rPr lang="ru-RU" dirty="0" smtClean="0"/>
              <a:t>т</a:t>
            </a:r>
            <a:r>
              <a:rPr lang="en-US" dirty="0" err="1" smtClean="0"/>
              <a:t>ap</a:t>
            </a:r>
            <a:r>
              <a:rPr lang="ru-RU" dirty="0" smtClean="0"/>
              <a:t>ник</a:t>
            </a:r>
            <a:r>
              <a:rPr lang="en-US" dirty="0" smtClean="0"/>
              <a:t>o</a:t>
            </a:r>
            <a:r>
              <a:rPr lang="ru-RU" dirty="0" smtClean="0"/>
              <a:t>вы</a:t>
            </a:r>
            <a:r>
              <a:rPr lang="en-US" dirty="0" smtClean="0"/>
              <a:t>x </a:t>
            </a:r>
            <a:r>
              <a:rPr lang="ru-RU" dirty="0" smtClean="0"/>
              <a:t>м</a:t>
            </a:r>
            <a:r>
              <a:rPr lang="en-US" dirty="0" smtClean="0"/>
              <a:t>acc</a:t>
            </a:r>
            <a:r>
              <a:rPr lang="ru-RU" dirty="0" smtClean="0"/>
              <a:t>ив</a:t>
            </a:r>
            <a:r>
              <a:rPr lang="en-US" dirty="0" smtClean="0"/>
              <a:t>ax </a:t>
            </a:r>
            <a:r>
              <a:rPr lang="ru-RU" dirty="0" err="1" smtClean="0"/>
              <a:t>п</a:t>
            </a:r>
            <a:r>
              <a:rPr lang="en-US" dirty="0" smtClean="0"/>
              <a:t>o </a:t>
            </a:r>
            <a:r>
              <a:rPr lang="ru-RU" dirty="0" smtClean="0"/>
              <a:t>к</a:t>
            </a:r>
            <a:r>
              <a:rPr lang="en-US" dirty="0" smtClean="0"/>
              <a:t>pa</a:t>
            </a:r>
            <a:r>
              <a:rPr lang="ru-RU" dirty="0" smtClean="0"/>
              <a:t>ям </a:t>
            </a:r>
            <a:r>
              <a:rPr lang="ru-RU" dirty="0" err="1" smtClean="0"/>
              <a:t>п</a:t>
            </a:r>
            <a:r>
              <a:rPr lang="en-US" dirty="0" err="1" smtClean="0"/>
              <a:t>oce</a:t>
            </a:r>
            <a:r>
              <a:rPr lang="ru-RU" dirty="0" smtClean="0"/>
              <a:t>л</a:t>
            </a:r>
            <a:r>
              <a:rPr lang="en-US" dirty="0" smtClean="0"/>
              <a:t>e</a:t>
            </a:r>
            <a:r>
              <a:rPr lang="ru-RU" dirty="0" err="1" smtClean="0"/>
              <a:t>ний</a:t>
            </a:r>
            <a:r>
              <a:rPr lang="ru-RU" dirty="0" smtClean="0"/>
              <a:t> ч</a:t>
            </a:r>
            <a:r>
              <a:rPr lang="en-US" dirty="0" smtClean="0"/>
              <a:t>e</a:t>
            </a:r>
            <a:r>
              <a:rPr lang="ru-RU" dirty="0" smtClean="0"/>
              <a:t>л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e</a:t>
            </a:r>
            <a:r>
              <a:rPr lang="ru-RU" dirty="0" smtClean="0"/>
              <a:t>к</a:t>
            </a:r>
            <a:r>
              <a:rPr lang="en-US" dirty="0" smtClean="0"/>
              <a:t>a.</a:t>
            </a:r>
          </a:p>
          <a:p>
            <a:r>
              <a:rPr lang="ru-RU" dirty="0" smtClean="0"/>
              <a:t>	Сороки всеядны. В их рацион входят как мелкие млекопитающие, так и насекомые. Также они часто разоряют птичьи гнёзда, съедая яйца и птенцов. 	Живущие по соседству с человеком сороки не боятся украсть какую-нибудь пищу и у него.</a:t>
            </a:r>
          </a:p>
          <a:p>
            <a:endParaRPr lang="ru-RU" dirty="0"/>
          </a:p>
        </p:txBody>
      </p:sp>
      <p:pic>
        <p:nvPicPr>
          <p:cNvPr id="34818" name="Picture 2" descr="http://book-free.net/_ph/58/2/361132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50059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214291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Галка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6058"/>
            <a:ext cx="38576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Наиболее распространена в городах и больших поселках. Реже населяет скалистые участки побережий, редкие леса со старыми деревьями. Гнездо часто устраивает в постройках человека: под карнизами домов, в щелях и пустотах зданий, в печных трубах, за вывесками магазинов. Иногда в дуплах деревьев в парках. Яйца голубовато-зеленые с зеленовато-бурыми пятнами, 3–7 штук в кладке.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071546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3929066"/>
            <a:ext cx="457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Всеядны, едят насекомых (уничтожают многих вредителей), червей, семена некоторых растений, пищевые отходы человека, падаль, разоряет гнезда мелких птиц.</a:t>
            </a:r>
          </a:p>
          <a:p>
            <a:r>
              <a:rPr lang="ru-RU" dirty="0" smtClean="0"/>
              <a:t>	Легко приручаются — если взять еще слепого птенца и вырастить в неволе, выросшая птица даже не </a:t>
            </a:r>
            <a:r>
              <a:rPr lang="ru-RU" dirty="0" err="1" smtClean="0"/>
              <a:t>считат</a:t>
            </a:r>
            <a:r>
              <a:rPr lang="ru-RU" dirty="0" smtClean="0"/>
              <a:t> других галок своими сородичами.</a:t>
            </a:r>
            <a:endParaRPr lang="ru-RU" dirty="0"/>
          </a:p>
        </p:txBody>
      </p:sp>
      <p:pic>
        <p:nvPicPr>
          <p:cNvPr id="35842" name="Picture 2" descr="http://www.mybitoftheplanet.com/2002/2002june_files/jackdaw0206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1"/>
            <a:ext cx="4377320" cy="3676949"/>
          </a:xfrm>
          <a:prstGeom prst="rect">
            <a:avLst/>
          </a:prstGeom>
          <a:noFill/>
        </p:spPr>
      </p:pic>
      <p:pic>
        <p:nvPicPr>
          <p:cNvPr id="35844" name="Picture 4" descr="http://media1.fanparty.ru/images/fanclubs/Ptitsy/gallery/761394_ptitsy_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18019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s/okruzhajuschij-mir/Pereletnye-i-zimujuschie/0018-018-Pokormite-ptits-zimoj-Pust-so-vsekh-kontsov-K-vam-sletjatsja-kak-dom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s/okruzhajuschij-mir/Pereljotnye-ptitsy/0014-014-Kochujuschie-ptit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857232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Перелетные птицы</a:t>
            </a:r>
          </a:p>
        </p:txBody>
      </p:sp>
      <p:pic>
        <p:nvPicPr>
          <p:cNvPr id="4100" name="Picture 4" descr="http://img-fotki.yandex.ru/get/5802/60637665.241/0_88b3b_128a6b92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476250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2530" name="Picture 2" descr="http://img-fotki.yandex.ru/get/3307/seagull-wing.3f/0_18c80_6c6b910f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420" y="1357298"/>
            <a:ext cx="5237755" cy="5000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14291"/>
            <a:ext cx="55721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</a:rPr>
              <a:t>Грач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Грачи всеядны, но главным образом питаются червями и личинками насекомых, которых они находят, копаясь в земле своим крепким клювом. Уничтожая разнообразных вредных насекомых, приносят большую пользу, но в период сева могут вредить посевам зерновых, бахчевых и огородных культур, выклёвывая семена и всходы. Зимой питаются в основном растительными кормами и пищевыми отходами человека.</a:t>
            </a:r>
          </a:p>
          <a:p>
            <a:r>
              <a:rPr lang="ru-RU" dirty="0" smtClean="0"/>
              <a:t>	Грач — «вестник весны», эти птицы первыми прилетают к нам весной — в начале марта. Покидают наши края поздно осенью, исчезая в конце октября или начале ноября.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6626" name="Picture 2" descr="http://www.stihi.ru/pics/2012/07/02/8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5572132" cy="5500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5718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Обитают </a:t>
            </a:r>
            <a:r>
              <a:rPr lang="ru-RU" dirty="0"/>
              <a:t>в лесах, кустарниках, по берегам оврагов и стоячих водоёмов, в степях, парках и садах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Уничтожает огромное количество вредных </a:t>
            </a:r>
            <a:r>
              <a:rPr lang="ru-RU" dirty="0" smtClean="0"/>
              <a:t>насекомых. </a:t>
            </a:r>
            <a:r>
              <a:rPr lang="ru-RU" dirty="0"/>
              <a:t>Особенно много поедает различных мохнатых гусениц, которых избегают многие насекомоядные птицы. </a:t>
            </a:r>
          </a:p>
          <a:p>
            <a:r>
              <a:rPr lang="ru-RU" dirty="0"/>
              <a:t>Кукует только самец, сидя на возвышении какой-нибудь горизонтальной ветки, или в полете. Во время пения самец опускает крылья, приподнимая и распуская хвост. Существует информация, что самец кукушки в брачный период может прокуковать до 360 раз! Самки же только в полёте издают характерную булькающую трель «</a:t>
            </a:r>
            <a:r>
              <a:rPr lang="ru-RU" dirty="0" err="1"/>
              <a:t>кли-кли-кли</a:t>
            </a:r>
            <a:r>
              <a:rPr lang="ru-RU" dirty="0"/>
              <a:t>», которой они привлекают самцов для спаривания.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4578" name="Picture 2" descr="http://f1.mylove.ru/HVgDRYU3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1"/>
            <a:ext cx="3929058" cy="27146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12167" y="428604"/>
            <a:ext cx="4703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Ласточка </a:t>
            </a:r>
          </a:p>
        </p:txBody>
      </p:sp>
      <p:pic>
        <p:nvPicPr>
          <p:cNvPr id="24580" name="Picture 4" descr="http://lara.gorod.tomsk.ru/uploads/48034/1307875477/normal_Lastochka_kasatk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32278"/>
            <a:ext cx="4000496" cy="39257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4810" y="1582341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Гнёзда полушаровидные или в виде плоской фляжки. Ласточки строят их из комочков грязи, смешанной со слюной, прилепляя к стенам зданий или скалам. Некоторые виды гнездятся в норах или дуплах, нередко селятся колониями. В кладках 2-7 яиц, в году 1-2 кладки, насиживают самец и самка 14-16 суток.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	Питаются ласточки почти исключительно насекомыми, которых ловят в воздухе, лишь один вид ест ягоды можжевельника. Большинство жертв они ловят в полёте, и на лету способны кормить своих питомцев.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214291"/>
            <a:ext cx="4357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Соловей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285860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Влаголюбивая </a:t>
            </a:r>
            <a:r>
              <a:rPr lang="ru-RU" dirty="0"/>
              <a:t>птица. Любимыми местами обитания соловьев являются поросшие ивовыми и другими кустами долины рек, полевые болота и всякого рода кустарники вблизи проточной или стоячей воды, а также большие сады и глухие парки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25604" name="Picture 4" descr="http://img12.nnm.ru/f/7/8/6/5/05b41bc2e05bab01fec5869c1d5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9058" cy="3597247"/>
          </a:xfrm>
          <a:prstGeom prst="rect">
            <a:avLst/>
          </a:prstGeom>
          <a:noFill/>
        </p:spPr>
      </p:pic>
      <p:pic>
        <p:nvPicPr>
          <p:cNvPr id="25606" name="Picture 6" descr="http://www.abdn.ac.uk/birdsong/images/photos/Nightingale_Nigel_Blak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357562"/>
            <a:ext cx="2285984" cy="34289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3643314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Корм соловья — различные черви, гусеницы, личинки, небольшие жучки и другие насекомые. Осенью охотно поедают разные ягоды, особенно бузину.</a:t>
            </a:r>
          </a:p>
          <a:p>
            <a:r>
              <a:rPr lang="ru-RU" dirty="0" smtClean="0"/>
              <a:t>Во время пения соловей обычно сидит невысоко, всегда как бы сгорбившись, свесив крылышки и приподняв хвост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14291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Трясогузка белая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285860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Гнездо строят самец и самка в углублениях: например, в трещинах стен, дуплах деревьев, под крышами зданий и складах брёвен. Материалом для их работ служат стебли, корешки, листья и кусочки мха. В кладке 5–6 белых яиц, покрытых слабо заметными светло-серыми пятнышками и точками. Яйца насиживает только самка, но выкармливают птенцов оба родителя в течение 14 дней.</a:t>
            </a:r>
          </a:p>
          <a:p>
            <a:r>
              <a:rPr lang="ru-RU" dirty="0" smtClean="0"/>
              <a:t>Одна из самых полезных птиц — она уничтожает насекомых-вредителей, которых ловит прямо в воздухе, или находит на земле. </a:t>
            </a:r>
          </a:p>
          <a:p>
            <a:r>
              <a:rPr lang="ru-RU" dirty="0" smtClean="0"/>
              <a:t>Трясогузка очень подвижная — увидеть спокойно сидящей ее можно только во время пения.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64331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4" name="Picture 2" descr="http://elkisland.ru/cartnews/df2a60cc82b2853fc3178a0853fb9c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285860"/>
            <a:ext cx="4357719" cy="542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meuk.net/Alton_Towers_UK/images/background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14291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Дрозд певчий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41434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Обитает в лиственных и хвойных лесах, около которых есть влажные луга .</a:t>
            </a:r>
          </a:p>
          <a:p>
            <a:r>
              <a:rPr lang="ru-RU" dirty="0" smtClean="0"/>
              <a:t>	Возвращается с зимовки примерно в конце марта и уже с первых дней </a:t>
            </a:r>
            <a:r>
              <a:rPr lang="ru-RU" dirty="0" err="1" smtClean="0"/>
              <a:t>насвистывеют</a:t>
            </a:r>
            <a:r>
              <a:rPr lang="ru-RU" dirty="0" smtClean="0"/>
              <a:t> свои звучные мелодии. Замолкает, когда начинается линька. Самка строит одно из самых прочных и странных птичьих гнезд. Снаружи это глубокая и солидная чаша, изнутри выложена разжеванной и скрепленной слюной гнилой древесиной, которая после высыхания образует еще одну чашу, сохраняющуюся в лесу несколько лет.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3500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Питается дрозд насекомыми, червями, улитками, ягодами, семенами, зелеными частями растений. После вылета из гнезда в молодых певчих дроздах просыпается тяга к бросанию </a:t>
            </a:r>
            <a:r>
              <a:rPr lang="ru-RU" dirty="0" err="1" smtClean="0"/>
              <a:t>улитичьих</a:t>
            </a:r>
            <a:r>
              <a:rPr lang="ru-RU" dirty="0" smtClean="0"/>
              <a:t> ракушек на камни, пока те не разобьются. Их мягкое содержимое поедается. Дрозды выбирают определенную группу камней, где со временем накапливается целая куча обломков.</a:t>
            </a:r>
          </a:p>
        </p:txBody>
      </p:sp>
      <p:pic>
        <p:nvPicPr>
          <p:cNvPr id="27650" name="Picture 2" descr="http://www.floranimal.ru/gallery/big/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64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</cp:revision>
  <dcterms:created xsi:type="dcterms:W3CDTF">2013-01-28T16:07:31Z</dcterms:created>
  <dcterms:modified xsi:type="dcterms:W3CDTF">2013-01-28T17:47:40Z</dcterms:modified>
</cp:coreProperties>
</file>