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77" r:id="rId3"/>
    <p:sldId id="275" r:id="rId4"/>
    <p:sldId id="261" r:id="rId5"/>
    <p:sldId id="262" r:id="rId6"/>
    <p:sldId id="263" r:id="rId7"/>
    <p:sldId id="270" r:id="rId8"/>
    <p:sldId id="266" r:id="rId9"/>
    <p:sldId id="267" r:id="rId10"/>
    <p:sldId id="269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142875"/>
            <a:ext cx="8385175" cy="2143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               Урок </a:t>
            </a:r>
            <a:br>
              <a:rPr lang="ru-RU" dirty="0" smtClean="0"/>
            </a:br>
            <a:r>
              <a:rPr lang="ru-RU" dirty="0" smtClean="0"/>
              <a:t> математики в </a:t>
            </a:r>
            <a:r>
              <a:rPr lang="ru-RU" dirty="0" err="1" smtClean="0"/>
              <a:t>з</a:t>
            </a:r>
            <a:r>
              <a:rPr lang="ru-RU" dirty="0" smtClean="0"/>
              <a:t> классе</a:t>
            </a:r>
            <a:br>
              <a:rPr lang="ru-RU" dirty="0" smtClean="0"/>
            </a:br>
            <a:r>
              <a:rPr lang="ru-RU" dirty="0" smtClean="0"/>
              <a:t>«Путешествие  Колобка»</a:t>
            </a:r>
            <a:endParaRPr lang="ru-RU" dirty="0"/>
          </a:p>
        </p:txBody>
      </p:sp>
      <p:pic>
        <p:nvPicPr>
          <p:cNvPr id="3" name="Picture 7" descr="c66ae5c155f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3500438"/>
            <a:ext cx="4500562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c66ae5c155f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2571750"/>
            <a:ext cx="5572125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30416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ъем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тебя  я,  Колобок!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  прежде  дам  тебе  я  срок: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Чтоб  сумел  за   5  минут  всё  решить,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 есть  вот  тут.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Получай  ты  мой  билет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 готовь  скорей  ответ.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Петушок - золотой гребешок 00_01_25-00_01_40.avi">
            <a:hlinkClick r:id="" action="ppaction://media"/>
          </p:cNvPr>
          <p:cNvPicPr>
            <a:picLocks noRot="1"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8" y="3643313"/>
            <a:ext cx="334803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1142984"/>
            <a:ext cx="3857628" cy="178595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Домашнее задание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3500438"/>
            <a:ext cx="3429000" cy="221457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№ 3,№4</a:t>
            </a:r>
          </a:p>
          <a:p>
            <a:r>
              <a:rPr lang="ru-RU" sz="4000" dirty="0" smtClean="0"/>
              <a:t>Стр. 56</a:t>
            </a:r>
            <a:endParaRPr lang="ru-RU" sz="4000" dirty="0"/>
          </a:p>
        </p:txBody>
      </p:sp>
      <p:pic>
        <p:nvPicPr>
          <p:cNvPr id="6" name="Picture 7" descr="c66ae5c155f5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514" r="12514"/>
          <a:stretch>
            <a:fillRect/>
          </a:stretch>
        </p:blipFill>
        <p:spPr bwMode="auto">
          <a:xfrm>
            <a:off x="642910" y="1142984"/>
            <a:ext cx="4206240" cy="420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824030"/>
          </a:xfrm>
        </p:spPr>
        <p:txBody>
          <a:bodyPr/>
          <a:lstStyle/>
          <a:p>
            <a:r>
              <a:rPr lang="ru-RU" dirty="0" smtClean="0"/>
              <a:t>Решение  задач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:</a:t>
            </a:r>
          </a:p>
          <a:p>
            <a:r>
              <a:rPr lang="ru-RU" dirty="0" smtClean="0"/>
              <a:t>учитель начальных классов Шумейко  Светлана  Васильевна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620713"/>
            <a:ext cx="8385175" cy="520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dirty="0" smtClean="0"/>
              <a:t>              ЦЕЛИ:</a:t>
            </a:r>
          </a:p>
        </p:txBody>
      </p:sp>
      <p:sp>
        <p:nvSpPr>
          <p:cNvPr id="1228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700213"/>
            <a:ext cx="8007350" cy="4191000"/>
          </a:xfrm>
        </p:spPr>
        <p:txBody>
          <a:bodyPr/>
          <a:lstStyle/>
          <a:p>
            <a:pPr lvl="0"/>
            <a:r>
              <a:rPr lang="en-US" sz="2400" dirty="0" smtClean="0"/>
              <a:t> </a:t>
            </a:r>
            <a:r>
              <a:rPr lang="ru-RU" sz="3600" dirty="0" smtClean="0"/>
              <a:t>формирование вычислительных навыков;</a:t>
            </a:r>
          </a:p>
          <a:p>
            <a:pPr lvl="0"/>
            <a:r>
              <a:rPr lang="ru-RU" sz="3600" dirty="0" smtClean="0"/>
              <a:t>закрепление умений анализировать и решать задачи;</a:t>
            </a:r>
          </a:p>
          <a:p>
            <a:pPr lvl="0"/>
            <a:r>
              <a:rPr lang="ru-RU" sz="3600" dirty="0" smtClean="0"/>
              <a:t>способствовать развитию памяти, внимания, логического мышления;</a:t>
            </a:r>
          </a:p>
          <a:p>
            <a:pPr eaLnBrk="1" hangingPunct="1"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825" y="714355"/>
            <a:ext cx="7099300" cy="17145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u="sng" dirty="0" smtClean="0">
                <a:effectLst/>
                <a:latin typeface="Times New Roman" pitchFamily="18" charset="0"/>
                <a:cs typeface="Times New Roman" pitchFamily="18" charset="0"/>
              </a:rPr>
              <a:t>Герои сказки « Колобок»</a:t>
            </a:r>
            <a:br>
              <a:rPr lang="ru-RU" u="sng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effectLst/>
                <a:latin typeface="Times New Roman" pitchFamily="18" charset="0"/>
                <a:cs typeface="Times New Roman" pitchFamily="18" charset="0"/>
              </a:rPr>
              <a:t>Пришли  сегодня  на  урок.</a:t>
            </a:r>
            <a:br>
              <a:rPr lang="ru-RU" u="sng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effectLst/>
                <a:latin typeface="Times New Roman" pitchFamily="18" charset="0"/>
                <a:cs typeface="Times New Roman" pitchFamily="18" charset="0"/>
              </a:rPr>
              <a:t>Каждый  задание  принес.</a:t>
            </a:r>
            <a:r>
              <a:rPr lang="ru-RU" u="sng" dirty="0" smtClean="0"/>
              <a:t>  </a:t>
            </a:r>
            <a:endParaRPr lang="ru-RU" u="sng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714625"/>
            <a:ext cx="47148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7772400" cy="1143000"/>
          </a:xfrm>
        </p:spPr>
        <p:txBody>
          <a:bodyPr/>
          <a:lstStyle/>
          <a:p>
            <a:pPr eaLnBrk="1" hangingPunct="1"/>
            <a:r>
              <a:rPr lang="ru-RU" sz="2800" b="0" smtClean="0">
                <a:effectLst/>
              </a:rPr>
              <a:t>   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3929063"/>
            <a:ext cx="8929688" cy="292893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dirty="0" smtClean="0"/>
              <a:t>Я – Колобок,  сбежал  с  окошка,</a:t>
            </a:r>
          </a:p>
          <a:p>
            <a:pPr eaLnBrk="1" hangingPunct="1">
              <a:defRPr/>
            </a:pPr>
            <a:r>
              <a:rPr lang="ru-RU" sz="4000" dirty="0" smtClean="0"/>
              <a:t>Деда  с  бабой  огорчил.</a:t>
            </a:r>
          </a:p>
          <a:p>
            <a:pPr eaLnBrk="1" hangingPunct="1">
              <a:defRPr/>
            </a:pPr>
            <a:r>
              <a:rPr lang="ru-RU" sz="4000" dirty="0" smtClean="0"/>
              <a:t>Покатился  по  дорожке,</a:t>
            </a:r>
          </a:p>
          <a:p>
            <a:pPr eaLnBrk="1" hangingPunct="1">
              <a:defRPr/>
            </a:pPr>
            <a:r>
              <a:rPr lang="ru-RU" sz="4000" dirty="0" smtClean="0"/>
              <a:t>В  лапы  к  зайцу  угодил.</a:t>
            </a:r>
          </a:p>
        </p:txBody>
      </p:sp>
      <p:pic>
        <p:nvPicPr>
          <p:cNvPr id="47110" name="Picture 6" descr="6bfad5aca5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357188"/>
            <a:ext cx="51435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2357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Хорошо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поёшь, дружок!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 ты  решишь  заданье,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тебя  без  наказанья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путь  дорожку снаряжу  и на волю отпущу.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3286124"/>
            <a:ext cx="36591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43000" y="4643438"/>
            <a:ext cx="7489825" cy="1808162"/>
          </a:xfrm>
        </p:spPr>
        <p:txBody>
          <a:bodyPr/>
          <a:lstStyle/>
          <a:p>
            <a:pPr eaLnBrk="1" hangingPunct="1"/>
            <a:r>
              <a:rPr lang="ru-RU" sz="2800" b="0" smtClean="0">
                <a:effectLst/>
              </a:rPr>
              <a:t> </a:t>
            </a:r>
          </a:p>
        </p:txBody>
      </p:sp>
      <p:pic>
        <p:nvPicPr>
          <p:cNvPr id="69637" name="Picture 5" descr="slide0005_image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785813"/>
            <a:ext cx="2122487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Картинка 21 из 7108"/>
          <p:cNvPicPr>
            <a:picLocks noChangeAspect="1" noChangeArrowheads="1"/>
          </p:cNvPicPr>
          <p:nvPr/>
        </p:nvPicPr>
        <p:blipFill>
          <a:blip r:embed="rId4" cstate="print"/>
          <a:srcRect l="1818" r="6818" b="35514"/>
          <a:stretch>
            <a:fillRect/>
          </a:stretch>
        </p:blipFill>
        <p:spPr bwMode="auto">
          <a:xfrm rot="19997730">
            <a:off x="225425" y="466725"/>
            <a:ext cx="2451100" cy="1582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4" descr="Картинка 21 из 7108"/>
          <p:cNvPicPr>
            <a:picLocks noChangeAspect="1" noChangeArrowheads="1"/>
          </p:cNvPicPr>
          <p:nvPr/>
        </p:nvPicPr>
        <p:blipFill>
          <a:blip r:embed="rId4" cstate="print"/>
          <a:srcRect l="1818" r="6818" b="35514"/>
          <a:stretch>
            <a:fillRect/>
          </a:stretch>
        </p:blipFill>
        <p:spPr bwMode="auto">
          <a:xfrm rot="1433871" flipH="1">
            <a:off x="6623050" y="401638"/>
            <a:ext cx="2309813" cy="1530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19" descr="3e67680d7248acdbf98353260e5b632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3584812">
            <a:off x="2948782" y="2994819"/>
            <a:ext cx="1041400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66ae5c155f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50" y="4991100"/>
            <a:ext cx="2500313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 descr="3e67680d7248acdbf98353260e5b632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3584812">
            <a:off x="6592094" y="3280569"/>
            <a:ext cx="104140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9806E-6 C -1.38889E-6 -0.04256 0.02604 -0.07725 0.05799 -0.07725 L 0.19202 -0.07725 C 0.22396 -0.07725 0.25 -0.04256 0.25 4.09806E-6 L 0.25 0.17576 C 0.25 0.21854 0.22396 0.25439 0.19202 0.25439 L 0.05799 0.25439 C 0.02604 0.25439 -1.38889E-6 0.21854 -1.38889E-6 0.17576 Z " pathEditMode="relative" rAng="0" ptsTypes="fFfFfFff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8 0.01066  0.017 0.02131  0.021 0.03463  C 0.025 0.04929  0.027 0.0666  0.029 0.08392  C 0.031 0.10124  0.029 0.11589  0.027 0.13188  C 0.025 0.14653  0.022 0.16252  0.015 0.17584  C 0.009 0.18916  -0.001 0.19981  -0.012 0.20781  C -0.022 0.2158  -0.034 0.22113  -0.046 0.22379  C -0.058 0.22646  -0.07 0.22646  -0.081 0.22379  C -0.093 0.22113  -0.104 0.21447  -0.113 0.20381  C -0.122 0.19449  -0.13 0.1825  -0.134 0.16784  C -0.139 0.15452  -0.141 0.13587  -0.141 0.12122  C -0.142 0.10657  -0.141 0.08925  -0.136 0.0746  C -0.131 0.06128  -0.122 0.05062  -0.11 0.04529  C -0.098 0.0413  -0.086 0.04662  -0.078 0.05595  C -0.071 0.06527  -0.066 0.07993  -0.065 0.09724  C -0.065 0.11456  -0.066 0.13055  -0.071 0.14387  C -0.076 0.15719  -0.075 0.15985  -0.095 0.17717  C -0.113 0.19582  -0.131 0.19049  -0.142 0.19182  C -0.153 0.19182  -0.162 0.18649  -0.173 0.18117  C -0.185 0.17451  -0.195 0.16252  -0.202 0.15186  C -0.209 0.1412  -0.212 0.12788  -0.216 0.10657  C -0.219 0.08525  -0.219 0.0746  -0.219 0.05861  C -0.219 0.04263  -0.219 0.02664  -0.219 0.01066  E" pathEditMode="relative" ptsTypes="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8 0.01066  0.017 0.02131  0.021 0.03463  C 0.025 0.04929  0.027 0.0666  0.029 0.08392  C 0.031 0.10124  0.029 0.11589  0.027 0.13188  C 0.025 0.14653  0.022 0.16252  0.015 0.17584  C 0.009 0.18916  -0.001 0.19981  -0.012 0.20781  C -0.022 0.2158  -0.034 0.22113  -0.046 0.22379  C -0.058 0.22646  -0.07 0.22646  -0.081 0.22379  C -0.093 0.22113  -0.104 0.21447  -0.113 0.20381  C -0.122 0.19449  -0.13 0.1825  -0.134 0.16784  C -0.139 0.15452  -0.141 0.13587  -0.141 0.12122  C -0.142 0.10657  -0.141 0.08925  -0.136 0.0746  C -0.131 0.06128  -0.122 0.05062  -0.11 0.04529  C -0.098 0.0413  -0.086 0.04662  -0.078 0.05595  C -0.071 0.06527  -0.066 0.07993  -0.065 0.09724  C -0.065 0.11456  -0.066 0.13055  -0.071 0.14387  C -0.076 0.15719  -0.075 0.15985  -0.095 0.17717  C -0.113 0.19582  -0.131 0.19049  -0.142 0.19182  C -0.153 0.19182  -0.162 0.18649  -0.173 0.18117  C -0.185 0.17451  -0.195 0.16252  -0.202 0.15186  C -0.209 0.1412  -0.212 0.12788  -0.216 0.10657  C -0.219 0.08525  -0.219 0.0746  -0.219 0.05861  C -0.219 0.04263  -0.219 0.02664  -0.219 0.01066  E" pathEditMode="relative" ptsTypes="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3 -0.02531  0.007 -0.04929  0.015 -0.04929  C 0.024 -0.04929  0.027 -0.02531  0.03 0  C 0.034 0.02797  0.037 0.05595  0.047 0.05595  C 0.056 0.05595  0.059 0.02797  0.063 0  C 0.065 -0.02531  0.069 -0.04929  0.078 -0.04929  C 0.086 -0.04929  0.09 -0.02531  0.093 0  C 0.096 0.02797  0.1 0.05595  0.109 0.05595  C 0.118 0.05595  0.125 0  0.125 0  C 0.128 -0.02531  0.131 -0.04929  0.14 -0.04929  C 0.149 -0.04929  0.152 -0.02531  0.155 0  C 0.159 0.02797  0.162 0.05595  0.172 0.05595  C 0.181 0.05595  0.184 0.02797  0.187 0  C 0.191 -0.02531  0.194 -0.04929  0.203 -0.04929  C 0.211 -0.04929  0.215 -0.02531  0.218 0  C 0.221 0.02797  0.225 0.05595  0.234 0.05595  C 0.243 0.05595  0.246 0.02797  0.25 0  E" pathEditMode="relative" ptsTypes="">
                                      <p:cBhvr>
                                        <p:cTn id="7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263  0.026 -0.07726  0.058 -0.07726  L 0.192 -0.07726  C 0.224 -0.07726  0.25 -0.04263  0.25 0  L 0.25 0.17584  C 0.25 0.21846  0.224 0.25443  0.192 0.25443  L 0.058 0.25443  C 0.026 0.25443  0 0.21846  0 0.17584  Z" pathEditMode="relative" ptsTypes="">
                                      <p:cBhvr>
                                        <p:cTn id="9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385175" cy="164307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Вот  навстречу  серый Волк,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Колобках он знает толк.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Если ты пример  решишь,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Дальше смело  побежишь.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428869"/>
            <a:ext cx="5429256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93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               Урок   математики в з классе «Путешествие  Колобка»</vt:lpstr>
      <vt:lpstr>Решение  задач</vt:lpstr>
      <vt:lpstr>              ЦЕЛИ:</vt:lpstr>
      <vt:lpstr>Герои сказки « Колобок» Пришли  сегодня  на  урок. Каждый  задание  принес.  </vt:lpstr>
      <vt:lpstr>   </vt:lpstr>
      <vt:lpstr>Хорошо поёшь, дружок! Если  ты  решишь  заданье, Я тебя  без  наказанья В путь  дорожку снаряжу  и на волю отпущу.</vt:lpstr>
      <vt:lpstr> </vt:lpstr>
      <vt:lpstr>Вот  навстречу  серый Волк, В Колобках он знает толк. - Если ты пример  решишь, Дальше смело  побежишь. </vt:lpstr>
      <vt:lpstr>Слайд 9</vt:lpstr>
      <vt:lpstr>Cъем  тебя  я,  Колобок!  Но  прежде  дам  тебе  я  срок: Чтоб  сумел  за   5  минут  всё  решить, Что  есть  вот  тут. Получай  ты  мой  билет И  готовь  скорей  ответ.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2013-05-19T15:49:36Z</dcterms:modified>
</cp:coreProperties>
</file>