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0"/>
            <a:ext cx="6172200" cy="15716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Игры на развитие мелкой моторики рук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82" y="5500702"/>
            <a:ext cx="6643718" cy="13572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Воронцова Татьяна Анатольевна    </a:t>
            </a:r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714488"/>
            <a:ext cx="5133026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пальцев и ладоней с помощью шестигранного карандаша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Карандаш в руках катаю,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(Прокатываем карандаш  между ладонями)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Между пальчиков верчу.  (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Прокатываем карандаш между указательным и большим пальцами).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Непременно каждый пальчик  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(Прокатываем карандаш большим и средним пальцами)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Быть послушным научу,  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(Прокатываем между  большим и безымянным пальцами, а затем между большим пальцем и мизинцем)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Упражнение проделывается левой и правой рукой.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 «Вышел дождик погулять»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7929618" cy="53309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Раз, два, три, четыре, пять 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(Удары  по столу пальчиками обеих рук. Левая  начинает с мизинца, правая -  с большого пальца)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Вышел дождик погулять.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(Беспорядочные  удары по столу  пальчиками обеих рук)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Шел  неспешно,  по привычке,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(«Шагают» средним и указательным пальцами обеих рук по столу)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 куда ему спешить?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Вдруг читает на табличке: (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Ритмично ударяют то ладонями, то кулачками по столу)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«По газону не ходить!»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Дождь вздохнул тихонько: 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(Часто и ритмично бьют в ладоши)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Ох!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(Один хлопок)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ушел.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(Ритмичные хлопки по столу)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Газон засох.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 «Рыбка»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Рыбка плавает в водице, рыбке весело играть.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(Сложенными вместе ладонями дети изображают, как плывет рыбка.)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Рыбка, рыбка, озорница,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(Грозят пальчиком)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хотим тебя поймать.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(Медленно сближают ладони.)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Рыбка спинку изогнула,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(Снова изображают, как плывет рыбка.)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крошку хлебную взяла.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(Делают хватательное движение обеими руками.)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Рыбка хвостиком махнула, рыбка быстро уплыла. 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(Снова «плывут».)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572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 «Подарки»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Дед Мороз принес подарки: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(Дети «шагают» пальчиками по столу.)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Буквари, альбомы, марки,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Кукол, мишек и машины,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Попугая и пингвина,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Шоколадок полмешка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пушистого щенка!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(На каждое произнесенное название подарка загибают по одному пальчику сначала на правой, потом на левой руке)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Гав! Гав!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(Делают из пальчиков правой руки мордочку щенка, согнуты средний и указательный пальчики - «ушки».)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857232"/>
          </a:xfrm>
        </p:spPr>
        <p:txBody>
          <a:bodyPr/>
          <a:lstStyle/>
          <a:p>
            <a:pPr algn="ctr"/>
            <a:r>
              <a:rPr lang="ru-RU" b="1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Пальчиковая игра «Я художник»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взял бумагу, карандаш,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Нарисовал дорогу.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(Поворот ладони  левой руки к себе, пальцы  вместе - «лист бумаги». Указательный  палец  правой руки - «карандаш», провести  пальцем по левой ладони линию - «дорогу».)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ней быка изобразил,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рядом с ним корову.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(Руки сжаты в кулаки, большой палец и мизинец каждой из них слегка оттопыриваются в стороны, показывая  рога быка и коровы.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Дети произносят: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«My-у!..»)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Направо дом,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 (Пальцы складываются  домиком.)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Налево сад...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(Кисти рук скрещиваются в  запястьях - «деревьях»,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шевелить раздвинутыми пальцами-«ветер раскачивает ветки»).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лесу двенадцать кочек.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ветках яблочки висят,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Указательным пальцем правой руки рисуют кисточки на левой ладони)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дождичек их мочит.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(Встряхивание кистей -  имитация капель дождя.)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Потом поставил стул на стол,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 (Левая рука сжимается  в кулак и кладется на  приподнятую вверх ладонь  правой.)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Тянусь как можно выше.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 (Левый кулак медленно  разжимается, пальцы с напряжением тянутся  вверх.)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Уф! Свой рисунок приколол –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Совсем неплохо вышел!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(Правая рука разглаживает  воображаемый рисунок -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поднятую в вертикальном  положении левую ладонь.  Улыбка удовлетворения на  лице).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85794"/>
          </a:xfrm>
        </p:spPr>
        <p:txBody>
          <a:bodyPr/>
          <a:lstStyle/>
          <a:p>
            <a:pPr algn="ctr"/>
            <a:r>
              <a:rPr lang="ru-RU" b="1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Массаж пальцев «Прогулка»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Раз, два, три, четыре, пять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-Вышли пальцы погулять.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(Поочередно соединять пальцы подушечками) (Хлопки в ладоши).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пальчик самый сильный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Самый толстый и большой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Этот пальчик для того,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Чтоб показывать его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Этот пальчик самый длинный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стоит он в середине.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Этот пальчик безымянный,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Избалованный он самый.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А мизинчик, хоть и мал,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Очень ловок и удал.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Раз, два, три, четыре, пять 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Вышли пальцы погулять.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Погуляли, погуляли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домой пришли опять!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Пальчиковая игра «Осенний букет»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Хором.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Раз, два, три, четыре, пять -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Будем листья собирать.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(Сжимаем и разжимаем  кулачки.)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Листья березы,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Листья рябины,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Листья тополя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Листья осины,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Листья дуба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Мы соберем.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(Загибать поочередно  пальцы: большой,  указательный, средний, безымянный, мизинец.)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Маме осенний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Букет отнесем,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Песню осеннюю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Маме споем!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(Сжимать и разжимать кулачки. Вытянуть вперед ладошки)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272</Words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Игры на развитие мелкой моторики рук</vt:lpstr>
      <vt:lpstr>Самомассаж пальцев и ладоней с помощью шестигранного карандаша </vt:lpstr>
      <vt:lpstr>Пальчиковая гимнастика «Вышел дождик погулять»</vt:lpstr>
      <vt:lpstr>Пальчиковая гимнастика «Рыбка» </vt:lpstr>
      <vt:lpstr>Пальчиковая гимнастика «Подарки»</vt:lpstr>
      <vt:lpstr> Пальчиковая игра «Я художник»</vt:lpstr>
      <vt:lpstr>Слайд 7</vt:lpstr>
      <vt:lpstr> Массаж пальцев «Прогулка»</vt:lpstr>
      <vt:lpstr>Пальчиковая игра «Осенний букет»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развитие мелкой моторики рук</dc:title>
  <dc:creator>user</dc:creator>
  <cp:lastModifiedBy>user</cp:lastModifiedBy>
  <cp:revision>8</cp:revision>
  <dcterms:created xsi:type="dcterms:W3CDTF">2016-03-17T12:34:35Z</dcterms:created>
  <dcterms:modified xsi:type="dcterms:W3CDTF">2016-03-17T14:48:55Z</dcterms:modified>
</cp:coreProperties>
</file>