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8" r:id="rId7"/>
    <p:sldId id="259" r:id="rId8"/>
    <p:sldId id="267" r:id="rId9"/>
    <p:sldId id="266" r:id="rId10"/>
    <p:sldId id="265" r:id="rId11"/>
    <p:sldId id="26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489654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АВТОРСКИЕ МНЕМОТАБЛИЦЫ ДЛЯ ЗАУЧИВАНИЯ СТИХОТВОРЕНИЙ</a:t>
            </a:r>
            <a:endParaRPr lang="ru-RU" sz="7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7551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грибы искать.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Подберезовик, маслята,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Сыроежки и опята.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Директор\Desktop\Мухина\стихи\грибы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560840" cy="46636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29845"/>
            <a:ext cx="1546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«Грибы»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7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ректор\Desktop\Мухина\стихи\воробей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28801"/>
            <a:ext cx="8208912" cy="40302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1700" y="4797152"/>
            <a:ext cx="5112567" cy="19389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живет на крышей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теплой норке домик мыши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лягушки дом в пруду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 пеночки в саду</a:t>
            </a:r>
          </a:p>
          <a:p>
            <a:pPr marL="285750" indent="-285750" algn="ctr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 цыпленок, где твой дом?</a:t>
            </a:r>
          </a:p>
          <a:p>
            <a:pPr marL="285750" indent="-285750" algn="ctr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у мамы под крылом.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4" y="56311"/>
            <a:ext cx="2772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«Где твой дом?»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45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905" y="980728"/>
            <a:ext cx="685957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9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9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9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50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при заучивании стихотворений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Выразительное чтение стихотворения воспитателем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Сообщить, что это стихотворение будут учить наизусть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стихотворения с опорой на мнемотаблицу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по прочитанному, разбор новых слов, вопросы по содержанию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Проговаривание текста с опорой на мнемотаблицу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рассказывание стихотворения детьми с опорой на мнемотаблицу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68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мнемотблиц удается: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 интерес к заучиванию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память, речь, мышление, воображение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творчество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круг знаний об окружающем мире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Преодолевать робость, застенчивость, стеснительность у детей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39098"/>
            <a:ext cx="2664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Вышла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 на крыльцо: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растет деревцо,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растет другое,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Красивое какое!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 Машенька считать,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Насчитала ровно пять.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деревья эти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Сосчитайте дети!</a:t>
            </a:r>
          </a:p>
        </p:txBody>
      </p:sp>
      <p:pic>
        <p:nvPicPr>
          <p:cNvPr id="2050" name="Picture 2" descr="C:\Users\Директор\Desktop\Мухина\стихи\Лес деревья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808967"/>
            <a:ext cx="5688631" cy="51845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1114" y="10769"/>
            <a:ext cx="2653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«Веселый счет»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370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836712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овощи берем,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 на стол кладем.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Лук, морковка, кабачок,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Помидор, горох, лучок</a:t>
            </a:r>
          </a:p>
        </p:txBody>
      </p:sp>
      <p:pic>
        <p:nvPicPr>
          <p:cNvPr id="3074" name="Picture 2" descr="C:\Users\Директор\Desktop\Мухина\стихи\овощи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36904" cy="45365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1472" y="-20042"/>
            <a:ext cx="166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«Овощи»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006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5" y="1671958"/>
            <a:ext cx="84249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фрукты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берем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корзинку их кладем: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Слива, персик, апельсин,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Груша, киви, мандарин.</a:t>
            </a:r>
          </a:p>
        </p:txBody>
      </p:sp>
      <p:pic>
        <p:nvPicPr>
          <p:cNvPr id="1026" name="Picture 2" descr="C:\Users\Директор\Desktop\Мухина\стихи\фрукты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848872" cy="46805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0"/>
            <a:ext cx="1763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«Фрукты»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47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1844824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Осень, осень к нам пришла,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подарки принесла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подарки принесла: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Желтые листочки,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Вкусные грибочки,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 и фрукты,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Хлебные продукты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Директор\Desktop\Мухина\Осень для ЗПР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88640"/>
            <a:ext cx="4248472" cy="65402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7720" y="954306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«Осень»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2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Молотком и топором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Строим, строим новый дом.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много этажей,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взрослых и детей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Директор\Desktop\Мухина\стихи\дом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840760" cy="437278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7298" y="47792"/>
            <a:ext cx="1261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«Дом»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83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ректор\Desktop\Мухина\стихи\мебель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370441" cy="46158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4987" y="4861839"/>
            <a:ext cx="40842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мы картинки взяли,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же мебель мы назвали: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Кресло, стул, диван, кушетка,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Шкаф, кровать и табуретка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3294" y="19116"/>
            <a:ext cx="1787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«Мебель»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22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303</Words>
  <Application>Microsoft Office PowerPoint</Application>
  <PresentationFormat>Экран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АВТОРСКИЕ МНЕМОТАБЛИЦЫ ДЛЯ ЗАУЧИВАНИЯ СТИХОТВОРЕНИЙ</vt:lpstr>
      <vt:lpstr>Этапы работы при заучивании стихотворений</vt:lpstr>
      <vt:lpstr>С помощью мнемотблиц удается: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АВТОРСКИЕ МНЕМОТАБЛИЦЫ ДЛЯ ЗАУЧИВАНИЯ СТИХОТВОРЕНИЙ</dc:title>
  <dc:creator>Директор</dc:creator>
  <cp:lastModifiedBy>Директор</cp:lastModifiedBy>
  <cp:revision>18</cp:revision>
  <dcterms:created xsi:type="dcterms:W3CDTF">2016-03-10T10:46:17Z</dcterms:created>
  <dcterms:modified xsi:type="dcterms:W3CDTF">2016-03-11T10:25:28Z</dcterms:modified>
</cp:coreProperties>
</file>