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7" r:id="rId5"/>
    <p:sldId id="259" r:id="rId6"/>
    <p:sldId id="278" r:id="rId7"/>
    <p:sldId id="261" r:id="rId8"/>
    <p:sldId id="279" r:id="rId9"/>
    <p:sldId id="262" r:id="rId10"/>
    <p:sldId id="280" r:id="rId11"/>
    <p:sldId id="263" r:id="rId12"/>
    <p:sldId id="281" r:id="rId13"/>
    <p:sldId id="264" r:id="rId14"/>
    <p:sldId id="282" r:id="rId15"/>
    <p:sldId id="265" r:id="rId16"/>
    <p:sldId id="283" r:id="rId17"/>
    <p:sldId id="266" r:id="rId18"/>
    <p:sldId id="284" r:id="rId19"/>
    <p:sldId id="267" r:id="rId20"/>
    <p:sldId id="285" r:id="rId21"/>
    <p:sldId id="268" r:id="rId22"/>
    <p:sldId id="286" r:id="rId23"/>
    <p:sldId id="269" r:id="rId24"/>
    <p:sldId id="287" r:id="rId25"/>
    <p:sldId id="270" r:id="rId26"/>
    <p:sldId id="288" r:id="rId27"/>
    <p:sldId id="271" r:id="rId28"/>
    <p:sldId id="289" r:id="rId29"/>
    <p:sldId id="272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96416" autoAdjust="0"/>
  </p:normalViewPr>
  <p:slideViewPr>
    <p:cSldViewPr>
      <p:cViewPr varScale="1">
        <p:scale>
          <a:sx n="70" d="100"/>
          <a:sy n="70" d="100"/>
        </p:scale>
        <p:origin x="-136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772400" cy="128588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Волшебные свойства бумаги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14338" name="Picture 2" descr="C:\Users\user\Desktop\476403_0b492_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3786214" cy="2255953"/>
          </a:xfrm>
          <a:prstGeom prst="rect">
            <a:avLst/>
          </a:prstGeom>
          <a:noFill/>
        </p:spPr>
      </p:pic>
      <p:pic>
        <p:nvPicPr>
          <p:cNvPr id="14339" name="Picture 3" descr="C:\Users\user\Desktop\mWjYE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2669102" cy="4000528"/>
          </a:xfrm>
          <a:prstGeom prst="rect">
            <a:avLst/>
          </a:prstGeom>
          <a:noFill/>
        </p:spPr>
      </p:pic>
      <p:pic>
        <p:nvPicPr>
          <p:cNvPr id="14340" name="Picture 4" descr="C:\Users\user\Desktop\full_IMG_53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28794" y="4357670"/>
            <a:ext cx="3748621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obertochnaya_bumaga_origami_yourorigami_in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334116" cy="63341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Самоклеящаяся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бумага уникальна тем, что не нуждается в нанесении на ее поверхность клеящего вещества, а значит, исключает неаккуратность в работе. Самоклеящуюся бумагу выпускают нескольких видов: разноцветную, однотонную и прозрачную. Это дает возможность применять ее при работе над аппликационными картинами повышенной сложности.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foliy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928670"/>
            <a:ext cx="8362315" cy="5168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Обойная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Различают гладкую с рисунком и рельефную обойную бумагу. И та и другая незаменимы при создании картин, особенно объемных, выполненных способом аппликации.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oboi-potolochny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810382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Типографская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Включает в себя нотную и синтетическую бумагу, используемую для журналов и обложек. Такая бумага обычно имеет гладкую поверхность, устойчива к влаге и может быть окрашена в любой яркий цвет. Работу, выполненную из типографской бумаги, всегда можно просушить, не боясь, что ее поверхность деформируется.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user\Desktop\Moab_F01_SLP260171OOR_Slickrock_Metallic_Pearl_260_8149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7215238" cy="56261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Калька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Без прозрачной и полупрозрачной кальки при создании некоторых поделок просто не обойтись, так как она помогает перенести выбранный рисунок на любую поверхность, тем самым облегчая работу.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Как правило, калька пропитана воском или специальным маслом, поэтому ее цвет редко бывает белым и на поверхности хорошо видна структура волокна. Эту особенность бумаги можно использовать при создании аппликационных картин, персонажами которых являются насекомые с полупрозрачными крылышками. Через вырезанное из такой бумаги крыло будет просвечивать фон, что сделает произведение еще более интересным и неповторимым.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56602a694a47c_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6286544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плотный и толстый материал, изготовленный из целлюлозы с грубыми волокнами, незаменим в качестве основы для многих работ. К тому же из него можно изготавливать и рамочки для картин и фото. Главное – правильно выбрать нужный вид картона: однослойный или многослойный, упаковочный или полиграфический. Кроме того, следует всегда помнить, что лист картона сгибают только один раз, и, если сгиб выполнен неровно, исправить уже ничего будет нельзя.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Бумага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может быть и тонкой, и толстой, бояться или не бояться воды. В последнем случае она носит название водостойкой. Очевидно, что разные виды бумаги изначально предназначены для разных целей и используются по-разному. Например, не имеет никакого смысла пытаться нарисовать картину красками на водостойкой бумаге, так как они смоются после первого соприкосновения с влажной поверхностью. Не слишком годится и обычная бумага для изготовления посуды или макета кораблика, который планируется пустить по воде. Любую бумагу следует использовать в соответствии с ее свойствами и предназначением. Однако сначала необходимо узнать как можно больше об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особенностях разных видов бумаги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56ed6792ce6f007d63c3beee4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03368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Бархатная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Немного напоминает картон с той лишь разницей, что с одной стороны ее поверхность покрыта мелкими цветными ворсинками, что и делает материал похожим на бархат. Использование такой бумаги в аппликации и силуэтных вырезках позволяет создать очень красивые и оригинальные произведения.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bd6595c9877e9e901f29c1a302b2db8f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651079" cy="55546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Санитарная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вид включает в себя туалетную бумагу, бумагу для салфеток и полотенец. Такую бумагу зачастую используют для создания забавных поздравительных открыток. Впрочем, капелька фантазии – и вы найдете ей применение при работе над различными поделками.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Untitled-2-1024x71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3348" y="571480"/>
            <a:ext cx="8320356" cy="57689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Специализированная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 разряду специализированной бумаги можно отнести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спецкартон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материал для вкладышей и изоляции различных поверхностей друг от друга. В быту она чаще встречается в коробках с конфетами. Обычно такую бумагу используют для создания объемных рамок.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super-grade-paper-roll-a1-size-atoz2u-1512-07-F100424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4"/>
            <a:ext cx="5977757" cy="59777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Гофрированная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тонкая разноцветная бумага с интересным тиснением идеальна для создания цветов и любых других украшений, которые должны быть тонкими, воздушными и практически невесомыми.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3112765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7166"/>
            <a:ext cx="6192071" cy="61920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видите, бумага может быть очень разной, а потому перечислить все ее виды не представляется возможным. Однако главное здесь, пожалуй, то, что это материал на любой вкус и цвет, поэтому вы можете постоянно искать что-то новое и экспериментировать. Нужно лишь немного воображения, чтобы превратить бумажный кусочек в настоящее произведение искусства.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Водостойкая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Такая бумага содержит гораздо большее количество скрепляющего вещества, т. е. клея, чем другие виды бумаги. Именно клей, являющийся обязательным компонентом любого типа бумаги, как раз и определяет параметры ее устойчивости к влаге. Чем меньше клея, тем быстрее бумага намокает и разваливается на отдельные волокна.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Водостойкую бумагу редко используют для аппликационных картин и силуэтных вырезок, но она незаменима для создания размытых пейзажей и абстрактных картин, выполняемых по сырой поверхности.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full_aksessuary-dlya-floristov-bumaga-vodostoikaya-dlya-cvetov-60h10m-salatovyi-2342-136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090" cy="5670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Писчая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Известна как материал для офисной техники и обладает рядом преимуществ, значительно отличающих ее от других видов бумаги. Во-первых, она совершенно не капризна, превосходно складывается и удерживает любую заданную ей форму. Во-вторых, она относительно устойчива к воде и не сразу размокает и распадается. В-третьих, ее ценность определяется чистотой цвета и гладкостью поверхности. Как правило, верхний слой писчей бумаги, являющийся защитным, покрыт каолином. Некоторые виды писчей бумаги менее прозрачны из-за полимерного покрытия обеих сторон. Это позволяет материалу дольше оставаться чистым и не пылиться. В работе над картинами писчую бумагу в основном используют для набросков.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2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311977" cy="4095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Газетная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Старые газеты вполне могут быть использованы для создания различных поделок, и не только в качестве черновика, на полях которого делают наброски. Некоторые художники в поисках новых средств выражения обращают свои взоры к газетам и, вырезая из них буквы, методом аппликации создают невероятные по красоте и оригинальности произведения.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basel-iii-why-its-making-headl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8591227" cy="45958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Оберточная, или упаковочная, бумага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Несмотря на глянец, эта яркая и красочная бумага достаточно прочна и с трудом рвется руками. Благодаря разнообразию цветов и хорошей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склеиваемости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эти виды бумаги прекрасно подходят для создания аппликационных картин, а тисненая и мраморная бумаги являются прекрасным фоном для аппликационных работ.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</TotalTime>
  <Words>692</Words>
  <PresentationFormat>Экран (4:3)</PresentationFormat>
  <Paragraphs>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Яркая</vt:lpstr>
      <vt:lpstr>Волшебные свойства бумаги  </vt:lpstr>
      <vt:lpstr>Слайд 2</vt:lpstr>
      <vt:lpstr>Водостойкая бумага</vt:lpstr>
      <vt:lpstr>Слайд 4</vt:lpstr>
      <vt:lpstr>Писчая бумага</vt:lpstr>
      <vt:lpstr>Слайд 6</vt:lpstr>
      <vt:lpstr>Газетная бумага</vt:lpstr>
      <vt:lpstr>Слайд 8</vt:lpstr>
      <vt:lpstr>Оберточная, или упаковочная, бумага</vt:lpstr>
      <vt:lpstr>Слайд 10</vt:lpstr>
      <vt:lpstr>Самоклеящаяся бумага</vt:lpstr>
      <vt:lpstr>Слайд 12</vt:lpstr>
      <vt:lpstr>Обойная бумага</vt:lpstr>
      <vt:lpstr>Слайд 14</vt:lpstr>
      <vt:lpstr>Типографская бумага</vt:lpstr>
      <vt:lpstr>Слайд 16</vt:lpstr>
      <vt:lpstr>Калька</vt:lpstr>
      <vt:lpstr>Слайд 18</vt:lpstr>
      <vt:lpstr>Картон</vt:lpstr>
      <vt:lpstr>Слайд 20</vt:lpstr>
      <vt:lpstr>Бархатная бумага</vt:lpstr>
      <vt:lpstr>Слайд 22</vt:lpstr>
      <vt:lpstr>Санитарная бумага</vt:lpstr>
      <vt:lpstr>Слайд 24</vt:lpstr>
      <vt:lpstr>Специализированная бумага</vt:lpstr>
      <vt:lpstr>Слайд 26</vt:lpstr>
      <vt:lpstr>Гофрированная бумага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Виды бумаги и свойства </dc:title>
  <dc:creator>user</dc:creator>
  <cp:lastModifiedBy>user</cp:lastModifiedBy>
  <cp:revision>6</cp:revision>
  <dcterms:created xsi:type="dcterms:W3CDTF">2016-03-17T13:54:33Z</dcterms:created>
  <dcterms:modified xsi:type="dcterms:W3CDTF">2016-03-17T14:51:56Z</dcterms:modified>
</cp:coreProperties>
</file>