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4" r:id="rId7"/>
    <p:sldId id="262" r:id="rId8"/>
    <p:sldId id="267" r:id="rId9"/>
    <p:sldId id="266" r:id="rId10"/>
    <p:sldId id="263" r:id="rId11"/>
    <p:sldId id="271" r:id="rId12"/>
    <p:sldId id="265" r:id="rId13"/>
    <p:sldId id="26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2284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608" y="2000240"/>
            <a:ext cx="743023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Проект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Приглашаем в гости</a:t>
            </a:r>
          </a:p>
          <a:p>
            <a:pPr algn="ctr"/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Дед Мороза?»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143380"/>
            <a:ext cx="608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Автор проекта: </a:t>
            </a:r>
            <a:r>
              <a:rPr lang="ru-RU" b="1" dirty="0" err="1" smtClean="0">
                <a:solidFill>
                  <a:srgbClr val="C00000"/>
                </a:solidFill>
                <a:latin typeface="Georgia" pitchFamily="18" charset="0"/>
              </a:rPr>
              <a:t>Тарнаева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 Елена Александровна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28604"/>
            <a:ext cx="66631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Constantia" pitchFamily="18" charset="0"/>
              </a:rPr>
              <a:t>Государственное бюджетное общеобразовательное учреждение города Москвы</a:t>
            </a:r>
          </a:p>
          <a:p>
            <a:pPr algn="ctr"/>
            <a:r>
              <a:rPr lang="ru-RU" sz="1400" dirty="0" smtClean="0">
                <a:latin typeface="Constantia" pitchFamily="18" charset="0"/>
              </a:rPr>
              <a:t>«Школа с  углубленным изучением английского языка № 1411» ДО № 939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1027" name="Picture 3" descr="C:\Users\Петр\Downloads\IMG_20151209_1551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42852"/>
            <a:ext cx="6096042" cy="3429024"/>
          </a:xfrm>
          <a:prstGeom prst="rect">
            <a:avLst/>
          </a:prstGeom>
          <a:noFill/>
        </p:spPr>
      </p:pic>
      <p:pic>
        <p:nvPicPr>
          <p:cNvPr id="5" name="Picture 3" descr="C:\Users\Петр\Downloads\IMG_20151209_1123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38292" y="2643182"/>
            <a:ext cx="7124646" cy="400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018" y="500042"/>
            <a:ext cx="855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Изготовление раскладушки  -  передвижки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                               «Где живет Дед Мороз» (родители, дети)</a:t>
            </a:r>
            <a:endParaRPr lang="ru-RU" sz="2400" dirty="0"/>
          </a:p>
        </p:txBody>
      </p:sp>
      <p:pic>
        <p:nvPicPr>
          <p:cNvPr id="1026" name="Picture 2" descr="C:\Users\Петр\Desktop\для сайта\IMG_20151211_1802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520" y="2381316"/>
            <a:ext cx="4671519" cy="3194988"/>
          </a:xfrm>
          <a:prstGeom prst="rect">
            <a:avLst/>
          </a:prstGeom>
          <a:noFill/>
        </p:spPr>
      </p:pic>
      <p:pic>
        <p:nvPicPr>
          <p:cNvPr id="1028" name="Picture 4" descr="C:\Users\Петр\Desktop\для сайта\IMG_20151211_1802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164506" y="2536674"/>
            <a:ext cx="5300324" cy="334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4681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500042"/>
            <a:ext cx="524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Приглашаем в гости Деда Мороза</a:t>
            </a:r>
            <a:endParaRPr lang="ru-RU" sz="2400" dirty="0"/>
          </a:p>
        </p:txBody>
      </p:sp>
      <p:pic>
        <p:nvPicPr>
          <p:cNvPr id="5122" name="Picture 2" descr="http://img1.liveinternet.ru/images/attach/c/9/108/443/108443089_large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214422"/>
            <a:ext cx="3786520" cy="5357850"/>
          </a:xfrm>
          <a:prstGeom prst="rect">
            <a:avLst/>
          </a:prstGeom>
          <a:noFill/>
        </p:spPr>
      </p:pic>
      <p:pic>
        <p:nvPicPr>
          <p:cNvPr id="5124" name="Picture 4" descr="http://vitinanki.ru/wp-content/uploads/2015/12/mail-sant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142984"/>
            <a:ext cx="3608960" cy="51083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857496"/>
            <a:ext cx="325095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Дорогой Дедушка Мороз!</a:t>
            </a:r>
            <a:endParaRPr lang="ru-RU" sz="2000" dirty="0" smtClean="0"/>
          </a:p>
          <a:p>
            <a:r>
              <a:rPr lang="ru-RU" sz="2000" dirty="0" smtClean="0"/>
              <a:t>Мы, ребята старшей группы</a:t>
            </a:r>
          </a:p>
          <a:p>
            <a:r>
              <a:rPr lang="ru-RU" sz="2000" dirty="0" smtClean="0"/>
              <a:t>№ 2, приглашаем тебя к</a:t>
            </a:r>
          </a:p>
          <a:p>
            <a:r>
              <a:rPr lang="ru-RU" sz="2000" dirty="0" smtClean="0"/>
              <a:t> нам в гости.</a:t>
            </a:r>
          </a:p>
          <a:p>
            <a:r>
              <a:rPr lang="ru-RU" sz="2000" dirty="0" smtClean="0"/>
              <a:t>Мы приготовили для тебя</a:t>
            </a:r>
          </a:p>
          <a:p>
            <a:r>
              <a:rPr lang="ru-RU" sz="2000" dirty="0" smtClean="0"/>
              <a:t>Много подарков.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  Ребята 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Петр\Downloads\IMG_20151211_1844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22934" y="1071546"/>
            <a:ext cx="5887077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6822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Constantia" pitchFamily="18" charset="0"/>
              </a:rPr>
              <a:t>Изготовление  дома для  Деда Мороза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6" name="Picture 2" descr="C:\Users\Петр\Downloads\IMG_20151231_1033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71471" y="2071681"/>
            <a:ext cx="500066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IMG_20160208_1032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070131">
            <a:off x="3601422" y="1779073"/>
            <a:ext cx="5418488" cy="3374645"/>
          </a:xfrm>
          <a:prstGeom prst="rect">
            <a:avLst/>
          </a:prstGeom>
        </p:spPr>
      </p:pic>
      <p:pic>
        <p:nvPicPr>
          <p:cNvPr id="7" name="Рисунок 6" descr="IMG_20151209_1125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-428661" y="1643050"/>
            <a:ext cx="5715040" cy="37147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642918"/>
            <a:ext cx="634532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Тип проекта:</a:t>
            </a:r>
          </a:p>
          <a:p>
            <a:pPr algn="ctr"/>
            <a:endParaRPr lang="ru-RU" u="sng" dirty="0" smtClean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onstantia" pitchFamily="18" charset="0"/>
              </a:rPr>
              <a:t>По доминирующему методу</a:t>
            </a:r>
            <a:r>
              <a:rPr lang="ru-RU" dirty="0" smtClean="0">
                <a:latin typeface="Constantia" pitchFamily="18" charset="0"/>
              </a:rPr>
              <a:t>: творческий.</a:t>
            </a:r>
            <a:br>
              <a:rPr lang="ru-RU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По числу участников</a:t>
            </a:r>
            <a:r>
              <a:rPr lang="ru-RU" dirty="0" smtClean="0">
                <a:latin typeface="Constantia" pitchFamily="18" charset="0"/>
              </a:rPr>
              <a:t>: групповой.</a:t>
            </a:r>
            <a:br>
              <a:rPr lang="ru-RU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По времени проведения</a:t>
            </a:r>
            <a:r>
              <a:rPr lang="ru-RU" dirty="0" smtClean="0">
                <a:latin typeface="Constantia" pitchFamily="18" charset="0"/>
              </a:rPr>
              <a:t>: краткосрочный.</a:t>
            </a:r>
            <a:br>
              <a:rPr lang="ru-RU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По характеру контактов</a:t>
            </a:r>
            <a:r>
              <a:rPr lang="ru-RU" dirty="0" smtClean="0">
                <a:latin typeface="Constantia" pitchFamily="18" charset="0"/>
              </a:rPr>
              <a:t>: ребенок и семья,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nstantia" pitchFamily="18" charset="0"/>
              </a:rPr>
              <a:t>                                      в рамках одной возрастной группы.</a:t>
            </a:r>
            <a:br>
              <a:rPr lang="ru-RU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По характеру  участия ребенка</a:t>
            </a:r>
            <a:r>
              <a:rPr lang="ru-RU" dirty="0" smtClean="0">
                <a:latin typeface="Constantia" pitchFamily="18" charset="0"/>
              </a:rPr>
              <a:t>: участник от зарождения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nstantia" pitchFamily="18" charset="0"/>
              </a:rPr>
              <a:t>                                                 идеи до получения результата.</a:t>
            </a:r>
          </a:p>
          <a:p>
            <a:pPr>
              <a:lnSpc>
                <a:spcPct val="150000"/>
              </a:lnSpc>
            </a:pPr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429132"/>
            <a:ext cx="452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Сроки проекта: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 1 месяца (декабрь)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142984"/>
            <a:ext cx="7341753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C00000"/>
                </a:solidFill>
                <a:latin typeface="Georgia" pitchFamily="18" charset="0"/>
              </a:rPr>
              <a:t>Цель проекта: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nstantia" pitchFamily="18" charset="0"/>
              </a:rPr>
              <a:t>Активизация творческого потенциала родителей и детей.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Задачи проекта: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nstantia" pitchFamily="18" charset="0"/>
              </a:rPr>
              <a:t>Раскрыть творческие способности родителей.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Привлечь пассивных родителей в продуктивную деятельность.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Создать условия и привлечь детей в продуктивную деятельность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nstantia" pitchFamily="18" charset="0"/>
              </a:rPr>
              <a:t>                            и развить познавательную активность.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Создать условия для совместного оформления выставок родителей,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nstantia" pitchFamily="18" charset="0"/>
              </a:rPr>
              <a:t>                                                                 детей и педагогов.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Constantia" pitchFamily="18" charset="0"/>
              </a:rPr>
              <a:t>Создать радостное настроение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4681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857232"/>
            <a:ext cx="617483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  <a:t>Актуальность: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Проблемы взаимодействия семьи и детского сада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пассивность родителей,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безразличное отношение к  своему ребенку,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чрезмерная занятость родителей,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недоверие родителей к педагогам,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нежелание идти на контакт,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агрессивное восприятие информации,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         идущей от воспитателя,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недостаток времени у воспитателей для полноценного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          взаимодействия с семьей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слайд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614" y="2714620"/>
            <a:ext cx="8017901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Предполагаемое распределение ролей в проектной группе: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Воспитатель: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организует образовательные ситуации, 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совместную продуктивную деятельность, 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консультирование родителей и оформление выставки в группе, 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раздевалке детского сада.</a:t>
            </a:r>
          </a:p>
          <a:p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Дети: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принимают участие в познавательной и продуктивной деятельности.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Родители: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совместно с детьми и воспитателем 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создают выставку «Где живёт Дед Мороз?».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928670"/>
            <a:ext cx="2668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CC"/>
                </a:solidFill>
                <a:latin typeface="Constantia" pitchFamily="18" charset="0"/>
              </a:rPr>
              <a:t>Ход проекта</a:t>
            </a:r>
            <a:endParaRPr lang="ru-RU" sz="3200" b="1" dirty="0">
              <a:solidFill>
                <a:srgbClr val="FFFFCC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136283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Беседа : «Дед Мороз» (воспитатель)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000066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Знакомство с  местом жительством Деда Мороза –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 просмотр видеофильма  «Где живет Дед Мороз»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                                                                                  (воспитатель)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Маршрут Деда Мороза: новогоднее путешествие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                                        по России 2015 г. (воспитатель, дети)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Рисуем дом для Деда мороза (воспитатель, дети)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Изготовление раскладушки  -  передвижки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                               «Где живет Дед Мороз» (родители, дети)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Приглашаем в гости Деда Мороза (воспитатель, дети)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000066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Изготовление  дома для  Деда Мороза (родители, дети)</a:t>
            </a:r>
            <a:endParaRPr lang="ru-RU" sz="2400" b="1" dirty="0">
              <a:solidFill>
                <a:srgbClr val="000066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Петр\Downloads\IMG_20151204_1003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00108"/>
            <a:ext cx="4719532" cy="2654737"/>
          </a:xfrm>
          <a:prstGeom prst="rect">
            <a:avLst/>
          </a:prstGeom>
          <a:noFill/>
        </p:spPr>
      </p:pic>
      <p:pic>
        <p:nvPicPr>
          <p:cNvPr id="4099" name="Picture 3" descr="C:\Users\Петр\Downloads\IMG_20151204_0949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3571876"/>
            <a:ext cx="4538599" cy="2552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42852"/>
            <a:ext cx="7970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Знакомство с  местом жительством Деда Мороза –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Constantia" pitchFamily="18" charset="0"/>
              </a:rPr>
              <a:t> просмотр видеофильма  «Где живет Дед Мороз» </a:t>
            </a:r>
          </a:p>
          <a:p>
            <a:endParaRPr lang="ru-RU" sz="2400" b="1" u="sng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слай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8399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  <a:t>Маршрут Деда Мороза: новогоднее путешествие по России 2015 г.</a:t>
            </a:r>
            <a:endParaRPr lang="ru-RU" sz="2000" u="sng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643050"/>
            <a:ext cx="281359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01.01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– Якутск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03.01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Бердеев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06.01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– Норильск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08.01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– Омск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10.01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Ханти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Мансийск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11.01 – Балаково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15.01 – Брянск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16.01 – Смоленск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17.01 – Выборг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18.01 – Великий Новгород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19.01 – Клин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20.01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Тольяти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21.01 – Самара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22.01 – Кострома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23.01 – Южа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7865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Главному Волшебнику страны предстоит посетить более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40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 городов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 и привезти детворе и взрослым зимнюю сказку: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1571612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Sylfaen" pitchFamily="18" charset="0"/>
              </a:rPr>
              <a:t>24.01 -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Sylfaen" pitchFamily="18" charset="0"/>
              </a:rPr>
              <a:t>Москва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000240"/>
            <a:ext cx="27334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25.01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– Томск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26.01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Санк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– Петербург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27.01 – Красноярск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28.01 – Иркутск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29.01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Ангаркс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04.01.16 – Вологда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05.01.16 – Киров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07.01.16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Саров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09.01.16 – Обнинск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10.01.16 - Калуга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8" name="Рисунок 7" descr="http://yug-gelendzhik.ru/wp-content/uploads/2014/11/%D0%9F%D1%83%D1%82%D0%B5%D1%88%D0%B5%D1%81%D1%82%D0%B2%D0%B8%D0%B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4429132"/>
            <a:ext cx="328611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 слайд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074" name="Picture 2" descr="C:\Users\Петр\Downloads\IMG_20151204_1651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616831" y="955409"/>
            <a:ext cx="3714547" cy="2089433"/>
          </a:xfrm>
          <a:prstGeom prst="rect">
            <a:avLst/>
          </a:prstGeom>
          <a:noFill/>
        </p:spPr>
      </p:pic>
      <p:pic>
        <p:nvPicPr>
          <p:cNvPr id="3075" name="Picture 3" descr="C:\Users\Петр\Downloads\IMG_20151204_1051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357298"/>
            <a:ext cx="5143536" cy="2893238"/>
          </a:xfrm>
          <a:prstGeom prst="rect">
            <a:avLst/>
          </a:prstGeom>
          <a:noFill/>
        </p:spPr>
      </p:pic>
      <p:pic>
        <p:nvPicPr>
          <p:cNvPr id="3076" name="Picture 4" descr="C:\Users\Петр\Downloads\IMG_20151204_1050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3857628"/>
            <a:ext cx="5080034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28604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FF00"/>
                </a:solidFill>
                <a:latin typeface="Sylfaen" pitchFamily="18" charset="0"/>
              </a:rPr>
              <a:t>Рисуем дом  для Деда Мороза</a:t>
            </a:r>
            <a:endParaRPr lang="ru-RU" sz="3200" b="1" u="sng" dirty="0">
              <a:solidFill>
                <a:srgbClr val="FFFF00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394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</dc:creator>
  <cp:lastModifiedBy>Петр</cp:lastModifiedBy>
  <cp:revision>27</cp:revision>
  <dcterms:created xsi:type="dcterms:W3CDTF">2015-12-06T17:03:12Z</dcterms:created>
  <dcterms:modified xsi:type="dcterms:W3CDTF">2016-03-17T02:27:35Z</dcterms:modified>
</cp:coreProperties>
</file>