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6C4DC7-D0C6-4CF7-B859-296CDC8A1B90}" type="datetimeFigureOut">
              <a:rPr lang="ru-RU"/>
              <a:pPr>
                <a:defRPr/>
              </a:pPr>
              <a:t>26.12.2012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B6CD0C-3099-4565-9E6A-8CE9BF65C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7B26C-F304-4E35-A606-EA66D70227AF}" type="datetimeFigureOut">
              <a:rPr lang="ru-RU"/>
              <a:pPr>
                <a:defRPr/>
              </a:pPr>
              <a:t>26.12.2012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CE018-94DB-4029-967F-E922B422C6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3B4E-7109-4A3A-B536-6E76CEFAB03E}" type="datetimeFigureOut">
              <a:rPr lang="ru-RU"/>
              <a:pPr>
                <a:defRPr/>
              </a:pPr>
              <a:t>26.12.2012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B59CF-BE4C-4C3A-B9D6-E27B52821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BF978-8870-4814-8A69-565B75061DA2}" type="datetimeFigureOut">
              <a:rPr lang="ru-RU"/>
              <a:pPr>
                <a:defRPr/>
              </a:pPr>
              <a:t>26.12.2012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E6452-FCC1-4223-A6C6-2DF524622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390A51-1720-463E-A98C-B7046F1A6E80}" type="datetimeFigureOut">
              <a:rPr lang="ru-RU"/>
              <a:pPr>
                <a:defRPr/>
              </a:pPr>
              <a:t>26.12.2012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D88CEB-927A-4866-93F9-354513DBA4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1A068-38AF-4097-BEE4-614AEB40B955}" type="datetimeFigureOut">
              <a:rPr lang="ru-RU"/>
              <a:pPr>
                <a:defRPr/>
              </a:pPr>
              <a:t>26.12.2012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11015-7300-4278-A8B5-C8059AFB9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AF51DB-0D09-41A3-8649-C9733B5F2A53}" type="datetimeFigureOut">
              <a:rPr lang="ru-RU"/>
              <a:pPr>
                <a:defRPr/>
              </a:pPr>
              <a:t>26.12.2012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F6D6E0-1F1F-47A6-B887-B3E601722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D432E-1029-4E75-AAC9-382F2655D1A9}" type="datetimeFigureOut">
              <a:rPr lang="ru-RU"/>
              <a:pPr>
                <a:defRPr/>
              </a:pPr>
              <a:t>26.12.2012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B38C-3B71-47A8-9CB9-1DF58C9870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E74F29-E1BF-498F-AEC2-7CC169F6B070}" type="datetimeFigureOut">
              <a:rPr lang="ru-RU"/>
              <a:pPr>
                <a:defRPr/>
              </a:pPr>
              <a:t>26.12.2012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D5DA80-E518-4E85-840F-72CB8A693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825213-987F-4DEE-BB38-672B09E02CC2}" type="datetimeFigureOut">
              <a:rPr lang="ru-RU"/>
              <a:pPr>
                <a:defRPr/>
              </a:pPr>
              <a:t>26.12.2012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5C3131-66A4-4BBF-A6A1-84685E3A8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5FACBE-09AC-4B4A-9DE3-593498261531}" type="datetimeFigureOut">
              <a:rPr lang="ru-RU"/>
              <a:pPr>
                <a:defRPr/>
              </a:pPr>
              <a:t>26.12.2012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647B53-127F-4E3D-AFD0-4B3FB158D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121CE47-F4D9-4D23-8C60-B1EDD84A1CB4}" type="datetimeFigureOut">
              <a:rPr lang="ru-RU"/>
              <a:pPr>
                <a:defRPr/>
              </a:pPr>
              <a:t>26.12.2012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66096F2-425C-4C19-B9DB-C48B9F205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0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Documents and Settings\Иришка\Рабочий стол\ФОТКИ_КАРТИНКИ\oboi_2009_[tfile.ru]\CUTECUTECUTE..jpg"/>
          <p:cNvPicPr>
            <a:picLocks noChangeAspect="1" noChangeArrowheads="1"/>
          </p:cNvPicPr>
          <p:nvPr/>
        </p:nvPicPr>
        <p:blipFill>
          <a:blip r:embed="rId2">
            <a:lum bright="32000" contrast="-42000"/>
          </a:blip>
          <a:srcRect/>
          <a:stretch>
            <a:fillRect/>
          </a:stretch>
        </p:blipFill>
        <p:spPr bwMode="auto">
          <a:xfrm>
            <a:off x="2125663" y="1244600"/>
            <a:ext cx="7018337" cy="561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50" y="214313"/>
            <a:ext cx="7407275" cy="20716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Рекомендации родителям </a:t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по развитию речи детей</a:t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раннего возраста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3643313"/>
            <a:ext cx="4214812" cy="1214437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Подготовила:</a:t>
            </a:r>
            <a:br>
              <a:rPr lang="ru-RU" dirty="0" smtClean="0"/>
            </a:br>
            <a:r>
              <a:rPr lang="ru-RU" dirty="0" err="1" smtClean="0"/>
              <a:t>Сбродова</a:t>
            </a:r>
            <a:r>
              <a:rPr lang="ru-RU" dirty="0" smtClean="0"/>
              <a:t> Алла  Александровна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Documents and Settings\Иришка\Рабочий стол\ФОТКИ_КАРТИНКИ\oboi_2009_[tfile.ru]\CUTECUTECUTE..jpg"/>
          <p:cNvPicPr>
            <a:picLocks noChangeAspect="1" noChangeArrowheads="1"/>
          </p:cNvPicPr>
          <p:nvPr/>
        </p:nvPicPr>
        <p:blipFill>
          <a:blip r:embed="rId2">
            <a:lum bright="32000" contrast="-42000"/>
          </a:blip>
          <a:srcRect/>
          <a:stretch>
            <a:fillRect/>
          </a:stretch>
        </p:blipFill>
        <p:spPr bwMode="auto">
          <a:xfrm>
            <a:off x="2125663" y="1244600"/>
            <a:ext cx="7018337" cy="561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Уважаемые родители!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0" y="1714500"/>
            <a:ext cx="6923088" cy="4267200"/>
          </a:xfrm>
        </p:spPr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Способствуйте возникновению любых доступных ребенку речевых проявлений, вокализаций.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Побуждайте пользоваться наряду с жестами и мимикой словами, необходимыми для выражения желаний и налаживания взаимоотношений с окружающими; обращаться ко взрослым и детям по разным поводам, задавать вопросы.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Documents and Settings\Иришка\Рабочий стол\ФОТКИ_КАРТИНКИ\oboi_2009_[tfile.ru]\CUTECUTECUTE..jpg"/>
          <p:cNvPicPr>
            <a:picLocks noChangeAspect="1" noChangeArrowheads="1"/>
          </p:cNvPicPr>
          <p:nvPr/>
        </p:nvPicPr>
        <p:blipFill>
          <a:blip r:embed="rId2">
            <a:lum bright="32000" contrast="-42000"/>
          </a:blip>
          <a:srcRect/>
          <a:stretch>
            <a:fillRect/>
          </a:stretch>
        </p:blipFill>
        <p:spPr bwMode="auto">
          <a:xfrm>
            <a:off x="2125663" y="1244600"/>
            <a:ext cx="7018337" cy="561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285750"/>
            <a:ext cx="7497763" cy="21431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200" dirty="0" smtClean="0">
                <a:solidFill>
                  <a:schemeClr val="tx2">
                    <a:satMod val="130000"/>
                  </a:schemeClr>
                </a:solidFill>
              </a:rPr>
              <a:t>Вплетайте слово в общий рисунок поведения ребенка  (наблюдений, игр, и пр.) и вместе с мимикой, жестом, взглядом, выразительным движением произносите однословные и двухсловные высказывания. Главное чтобы ребенок видел вашу мимику, движения губ.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1428750" y="2428875"/>
            <a:ext cx="7505700" cy="3819525"/>
          </a:xfrm>
        </p:spPr>
        <p:txBody>
          <a:bodyPr/>
          <a:lstStyle/>
          <a:p>
            <a:r>
              <a:rPr lang="ru-RU" smtClean="0"/>
              <a:t>Например: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- Где мишка?              - Вкусная каша.        - Высокий дом.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- Здравствуй!            - Белое молоко.        - Нарисовал круг.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- Одевай шапку.       - Сладкий чай.           - Построили домик.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Documents and Settings\Иришка\Рабочий стол\ФОТКИ_КАРТИНКИ\oboi_2009_[tfile.ru]\CUTECUTECUTE..jpg"/>
          <p:cNvPicPr>
            <a:picLocks noChangeAspect="1" noChangeArrowheads="1"/>
          </p:cNvPicPr>
          <p:nvPr/>
        </p:nvPicPr>
        <p:blipFill>
          <a:blip r:embed="rId2">
            <a:lum bright="32000" contrast="-42000"/>
          </a:blip>
          <a:srcRect/>
          <a:stretch>
            <a:fillRect/>
          </a:stretch>
        </p:blipFill>
        <p:spPr bwMode="auto">
          <a:xfrm>
            <a:off x="2125663" y="1244600"/>
            <a:ext cx="7018337" cy="561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Ежедневно играйте в игры со звукоподражанием: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000" smtClean="0"/>
              <a:t>- Помяукай как кошечка. Мя-у, мя-у. </a:t>
            </a:r>
          </a:p>
          <a:p>
            <a:pPr>
              <a:lnSpc>
                <a:spcPct val="90000"/>
              </a:lnSpc>
            </a:pPr>
            <a:r>
              <a:rPr lang="ru-RU" sz="3000" smtClean="0"/>
              <a:t>- Как корова мычит.  МУ – МУ.</a:t>
            </a:r>
          </a:p>
          <a:p>
            <a:pPr>
              <a:lnSpc>
                <a:spcPct val="90000"/>
              </a:lnSpc>
            </a:pPr>
            <a:r>
              <a:rPr lang="ru-RU" sz="3000" smtClean="0"/>
              <a:t>- Гуси, гуси!  ГА-ГА-ГА,</a:t>
            </a:r>
          </a:p>
          <a:p>
            <a:pPr>
              <a:lnSpc>
                <a:spcPct val="90000"/>
              </a:lnSpc>
            </a:pPr>
            <a:r>
              <a:rPr lang="ru-RU" sz="3000" smtClean="0"/>
              <a:t>  Есть хотите? ДА-ДА-ДА.</a:t>
            </a:r>
          </a:p>
          <a:p>
            <a:pPr>
              <a:lnSpc>
                <a:spcPct val="90000"/>
              </a:lnSpc>
            </a:pPr>
            <a:r>
              <a:rPr lang="ru-RU" sz="3000" smtClean="0"/>
              <a:t>- Женя катится с </a:t>
            </a:r>
            <a:r>
              <a:rPr lang="ru-RU" sz="3000" smtClean="0">
                <a:latin typeface="Arial" charset="0"/>
              </a:rPr>
              <a:t>г</a:t>
            </a:r>
            <a:r>
              <a:rPr lang="ru-RU" sz="3000" smtClean="0"/>
              <a:t>орки У-У-У-Х!</a:t>
            </a:r>
          </a:p>
          <a:p>
            <a:pPr>
              <a:lnSpc>
                <a:spcPct val="90000"/>
              </a:lnSpc>
            </a:pPr>
            <a:r>
              <a:rPr lang="ru-RU" sz="3000" smtClean="0"/>
              <a:t>- Женя катается на лошадке: НО-НО-НО.</a:t>
            </a:r>
          </a:p>
          <a:p>
            <a:pPr>
              <a:lnSpc>
                <a:spcPct val="90000"/>
              </a:lnSpc>
            </a:pPr>
            <a:r>
              <a:rPr lang="ru-RU" sz="3000" smtClean="0"/>
              <a:t>- Устал мишка. Спит: а-а-а, а-а-а.</a:t>
            </a:r>
          </a:p>
          <a:p>
            <a:pPr>
              <a:lnSpc>
                <a:spcPct val="90000"/>
              </a:lnSpc>
            </a:pPr>
            <a:r>
              <a:rPr lang="ru-RU" sz="3000" smtClean="0"/>
              <a:t>- Мотор ревет: р-р-р-р.</a:t>
            </a:r>
          </a:p>
          <a:p>
            <a:pPr>
              <a:lnSpc>
                <a:spcPct val="90000"/>
              </a:lnSpc>
            </a:pPr>
            <a:r>
              <a:rPr lang="ru-RU" sz="3000" smtClean="0"/>
              <a:t>- Как гудит машина? Би-бип. Би-бип.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Documents and Settings\Иришка\Рабочий стол\ФОТКИ_КАРТИНКИ\oboi_2009_[tfile.ru]\CUTECUTECUTE..jpg"/>
          <p:cNvPicPr>
            <a:picLocks noChangeAspect="1" noChangeArrowheads="1"/>
          </p:cNvPicPr>
          <p:nvPr/>
        </p:nvPicPr>
        <p:blipFill>
          <a:blip r:embed="rId2">
            <a:lum bright="32000" contrast="-42000"/>
          </a:blip>
          <a:srcRect/>
          <a:stretch>
            <a:fillRect/>
          </a:stretch>
        </p:blipFill>
        <p:spPr bwMode="auto">
          <a:xfrm>
            <a:off x="2125663" y="1244600"/>
            <a:ext cx="7018337" cy="561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Играйте в игру «Рожицы»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6423025" cy="3695700"/>
          </a:xfrm>
        </p:spPr>
        <p:txBody>
          <a:bodyPr/>
          <a:lstStyle/>
          <a:p>
            <a:r>
              <a:rPr lang="ru-RU" smtClean="0"/>
              <a:t>Перед зеркалом, друг другу стройте веселые, грустные, злые рожицы. Это способствует развитию мимики, тренирует мышцы.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Documents and Settings\Иришка\Рабочий стол\ФОТКИ_КАРТИНКИ\oboi_2009_[tfile.ru]\CUTECUTECUTE..jpg"/>
          <p:cNvPicPr>
            <a:picLocks noChangeAspect="1" noChangeArrowheads="1"/>
          </p:cNvPicPr>
          <p:nvPr/>
        </p:nvPicPr>
        <p:blipFill>
          <a:blip r:embed="rId2">
            <a:lum bright="32000" contrast="-42000"/>
          </a:blip>
          <a:srcRect/>
          <a:stretch>
            <a:fillRect/>
          </a:stretch>
        </p:blipFill>
        <p:spPr bwMode="auto">
          <a:xfrm>
            <a:off x="2125663" y="1244600"/>
            <a:ext cx="7018337" cy="561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Проговаривайте за ребенка его настроение, желания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- Ты устал, хочешь спать.              </a:t>
            </a:r>
          </a:p>
          <a:p>
            <a:r>
              <a:rPr lang="ru-RU" smtClean="0"/>
              <a:t>- Тебе грустно. </a:t>
            </a:r>
          </a:p>
          <a:p>
            <a:r>
              <a:rPr lang="ru-RU" smtClean="0"/>
              <a:t>- Хочешь поиграть в машинки.</a:t>
            </a:r>
          </a:p>
          <a:p>
            <a:r>
              <a:rPr lang="ru-RU" smtClean="0"/>
              <a:t>- Тебе весело.                                  </a:t>
            </a:r>
          </a:p>
          <a:p>
            <a:r>
              <a:rPr lang="ru-RU" smtClean="0"/>
              <a:t>- Ты хочешь, чтобы я тебе почитала сказку.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Documents and Settings\Иришка\Рабочий стол\ФОТКИ_КАРТИНКИ\oboi_2009_[tfile.ru]\CUTECUTECUTE..jpg"/>
          <p:cNvPicPr>
            <a:picLocks noChangeAspect="1" noChangeArrowheads="1"/>
          </p:cNvPicPr>
          <p:nvPr/>
        </p:nvPicPr>
        <p:blipFill>
          <a:blip r:embed="rId2">
            <a:lum bright="32000" contrast="-42000"/>
          </a:blip>
          <a:srcRect/>
          <a:stretch>
            <a:fillRect/>
          </a:stretch>
        </p:blipFill>
        <p:spPr bwMode="auto">
          <a:xfrm>
            <a:off x="2125663" y="1244600"/>
            <a:ext cx="7018337" cy="561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Развивайте слуховое внимание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/>
              <a:t>Игра «Кто позвал?»</a:t>
            </a:r>
            <a:r>
              <a:rPr lang="ru-RU" dirty="0" smtClean="0"/>
              <a:t> Ребенок стоит спиной ко взрослым. Кто-то один зовет ребенка по имени. Спросите: «Кто позвал? Покажи» (мама, папа, бабушка). 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/>
              <a:t>«Узнай кто спрятался?»</a:t>
            </a:r>
            <a:r>
              <a:rPr lang="ru-RU" dirty="0" smtClean="0"/>
              <a:t> Под платок (покрывало) положите игрушку, картинку любого животного (которое ребенок знает), звукоподражанием определите его. Например: картинка кошки лежит под платочком, взрослый говорит:  «МЯ-У. Кто спрятался под платочком?»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Documents and Settings\Иришка\Рабочий стол\ФОТКИ_КАРТИНКИ\oboi_2009_[tfile.ru]\CUTECUTECUTE..jpg"/>
          <p:cNvPicPr>
            <a:picLocks noChangeAspect="1" noChangeArrowheads="1"/>
          </p:cNvPicPr>
          <p:nvPr/>
        </p:nvPicPr>
        <p:blipFill>
          <a:blip r:embed="rId2">
            <a:lum bright="32000" contrast="-42000"/>
          </a:blip>
          <a:srcRect/>
          <a:stretch>
            <a:fillRect/>
          </a:stretch>
        </p:blipFill>
        <p:spPr bwMode="auto">
          <a:xfrm>
            <a:off x="2125663" y="1244600"/>
            <a:ext cx="7018337" cy="561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24399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Приучайте внимательно слушать, понимать и выполнять ваши поручения, состоящие из 2 – 3 связанных по смыслу действий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1435100" y="3000375"/>
            <a:ext cx="7499350" cy="3248025"/>
          </a:xfrm>
        </p:spPr>
        <p:txBody>
          <a:bodyPr/>
          <a:lstStyle/>
          <a:p>
            <a:r>
              <a:rPr lang="ru-RU" smtClean="0"/>
              <a:t>Например: </a:t>
            </a:r>
            <a:r>
              <a:rPr lang="ru-RU" i="1" smtClean="0"/>
              <a:t>Подними зайчика и посади на кресло. Принеси колготки и штаны. И т.д.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C:\Documents and Settings\Иришка\Рабочий стол\ФОТКИ_КАРТИНКИ\oboi_2009_[tfile.ru]\CUTECUTECUTE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3000375"/>
            <a:ext cx="4821238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75" y="500063"/>
            <a:ext cx="5929313" cy="27971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66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СПАСИБО ЗА ВНИМАНИЕ!</a:t>
            </a:r>
            <a:endParaRPr lang="ru-RU" sz="6600" b="1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</TotalTime>
  <Words>274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9</vt:i4>
      </vt:variant>
    </vt:vector>
  </HeadingPairs>
  <TitlesOfParts>
    <vt:vector size="23" baseType="lpstr">
      <vt:lpstr>Corbel</vt:lpstr>
      <vt:lpstr>Arial</vt:lpstr>
      <vt:lpstr>Wingdings 2</vt:lpstr>
      <vt:lpstr>Verdana</vt:lpstr>
      <vt:lpstr>Calibri</vt:lpstr>
      <vt:lpstr>Gill Sans MT</vt:lpstr>
      <vt:lpstr>Garamond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Рекомендации родителям  по развитию речи детей раннего возраста</vt:lpstr>
      <vt:lpstr>Уважаемые родители!</vt:lpstr>
      <vt:lpstr>Вплетайте слово в общий рисунок поведения ребенка  (наблюдений, игр, и пр.) и вместе с мимикой, жестом, взглядом, выразительным движением произносите однословные и двухсловные высказывания. Главное чтобы ребенок видел вашу мимику, движения губ.</vt:lpstr>
      <vt:lpstr>Ежедневно играйте в игры со звукоподражанием:</vt:lpstr>
      <vt:lpstr>Играйте в игру «Рожицы»</vt:lpstr>
      <vt:lpstr>Проговаривайте за ребенка его настроение, желания</vt:lpstr>
      <vt:lpstr>Развивайте слуховое внимание</vt:lpstr>
      <vt:lpstr>Приучайте внимательно слушать, понимать и выполнять ваши поручения, состоящие из 2 – 3 связанных по смыслу действий</vt:lpstr>
      <vt:lpstr>СПАСИБО ЗА ВНИМАНИЕ!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родителям  по развитию речи детей раннего возраста</dc:title>
  <dc:creator>GEG</dc:creator>
  <cp:lastModifiedBy>алла</cp:lastModifiedBy>
  <cp:revision>4</cp:revision>
  <dcterms:created xsi:type="dcterms:W3CDTF">2012-12-17T05:05:02Z</dcterms:created>
  <dcterms:modified xsi:type="dcterms:W3CDTF">2012-12-25T20:06:38Z</dcterms:modified>
</cp:coreProperties>
</file>