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3" r:id="rId8"/>
    <p:sldId id="265" r:id="rId9"/>
    <p:sldId id="267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6580e6a756c8bc4bde7c7d4dadc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501122" cy="614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2214554"/>
            <a:ext cx="478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«Мой русский, мой родной язык».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7416-065177577dd549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1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714620"/>
            <a:ext cx="6061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labelan1270809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72494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929090" cy="321471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857628"/>
            <a:ext cx="4071966" cy="27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371475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Белоруссия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belorusskiy_narodnyy_kostyum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14290"/>
            <a:ext cx="307183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bf81b494b2cba144845bd15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5143536" cy="4429156"/>
          </a:xfrm>
          <a:prstGeom prst="rect">
            <a:avLst/>
          </a:prstGeom>
        </p:spPr>
      </p:pic>
      <p:pic>
        <p:nvPicPr>
          <p:cNvPr id="3" name="Рисунок 2" descr="131389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00240"/>
            <a:ext cx="38100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5715016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Франция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86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5000660" cy="3786214"/>
          </a:xfrm>
          <a:prstGeom prst="rect">
            <a:avLst/>
          </a:prstGeom>
        </p:spPr>
      </p:pic>
      <p:pic>
        <p:nvPicPr>
          <p:cNvPr id="3" name="Рисунок 2" descr="11746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85926"/>
            <a:ext cx="3714776" cy="49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4929198"/>
            <a:ext cx="2889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Украина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31931_63514841322603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af34a935eb91a29cae336ebdae339c1_1396008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4286280" cy="2786082"/>
          </a:xfrm>
          <a:prstGeom prst="rect">
            <a:avLst/>
          </a:prstGeom>
        </p:spPr>
      </p:pic>
      <p:pic>
        <p:nvPicPr>
          <p:cNvPr id="3" name="Рисунок 2" descr="56691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3929090" cy="3210221"/>
          </a:xfrm>
          <a:prstGeom prst="rect">
            <a:avLst/>
          </a:prstGeom>
        </p:spPr>
      </p:pic>
      <p:pic>
        <p:nvPicPr>
          <p:cNvPr id="4" name="Рисунок 3" descr="0003-020-Rodina-rossi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28604"/>
            <a:ext cx="4000528" cy="2786082"/>
          </a:xfrm>
          <a:prstGeom prst="rect">
            <a:avLst/>
          </a:prstGeom>
        </p:spPr>
      </p:pic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500438"/>
            <a:ext cx="421484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643314"/>
            <a:ext cx="4286280" cy="2786082"/>
          </a:xfrm>
          <a:prstGeom prst="rect">
            <a:avLst/>
          </a:prstGeom>
        </p:spPr>
      </p:pic>
      <p:pic>
        <p:nvPicPr>
          <p:cNvPr id="4" name="Рисунок 3" descr="0_5981d_c4ae3312_-2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9"/>
            <a:ext cx="4214874" cy="2857519"/>
          </a:xfrm>
          <a:prstGeom prst="rect">
            <a:avLst/>
          </a:prstGeom>
        </p:spPr>
      </p:pic>
      <p:pic>
        <p:nvPicPr>
          <p:cNvPr id="5" name="Рисунок 4" descr="5459.med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4000528" cy="2800334"/>
          </a:xfrm>
          <a:prstGeom prst="rect">
            <a:avLst/>
          </a:prstGeom>
        </p:spPr>
      </p:pic>
      <p:pic>
        <p:nvPicPr>
          <p:cNvPr id="6" name="Рисунок 5" descr="IMG_1406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85729"/>
            <a:ext cx="4071966" cy="27860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cc46f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786346" cy="3929090"/>
          </a:xfrm>
          <a:prstGeom prst="rect">
            <a:avLst/>
          </a:prstGeom>
        </p:spPr>
      </p:pic>
      <p:pic>
        <p:nvPicPr>
          <p:cNvPr id="3" name="Рисунок 2" descr="40870693372b2980d45ebd691596a8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857364"/>
            <a:ext cx="3643338" cy="47149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15</Words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2015-03-29T19:29:46Z</dcterms:created>
  <dcterms:modified xsi:type="dcterms:W3CDTF">2015-03-30T05:19:07Z</dcterms:modified>
</cp:coreProperties>
</file>