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8000"/>
    <a:srgbClr val="FF0066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700" autoAdjust="0"/>
  </p:normalViewPr>
  <p:slideViewPr>
    <p:cSldViewPr>
      <p:cViewPr varScale="1">
        <p:scale>
          <a:sx n="90" d="100"/>
          <a:sy n="90" d="100"/>
        </p:scale>
        <p:origin x="-4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2FEA-8268-46F4-9D6A-A0B0BEFA6AC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C2CB-262B-4700-96F7-F87FCD20D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9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C2CB-262B-4700-96F7-F87FCD20D9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090C-3EE7-4CD2-8AB0-436A6BD2E109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0521-6404-40F6-A716-4DB45B2A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CD84-FDDC-42EF-808D-1894D744F7D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C03A-ED63-41C7-9762-221C9F02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BD5-7BDC-49EB-985A-16640F104D7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EDDB-AB58-4775-94FB-4C603208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04FA-EF5E-4716-B47B-657FE379F64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8CFD-E424-4A69-BECF-1627E69C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2A34-D39C-4920-9F69-15C297C16B3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BC32-0AA0-4810-966B-C697A9F6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3E0-9EAE-47D1-8304-B460C37D0FC7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5B25-E154-4D2F-9E00-6DFBA07AE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F5C4-BCC3-4FBE-96BA-B8BBF2581C6C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D386-0F57-4435-90DF-0AA9F29C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630A-57F8-4265-940F-9401F4CF6007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8BCE-6A63-47C9-B5B1-8801F35F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AEC5-3BB0-463A-BFCB-A2E00949EE7C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DC5-E0E5-418D-A69A-0D996328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732-6085-48F3-B408-63E8BB56FA6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D3C5-D994-41C8-BAE1-99372029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B4BD-2DD0-4496-BB35-643D9D6CB00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AD19-360D-46B7-811D-E21CA896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03292-F308-40B2-A3EE-95611F02EE2D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EC492C-ACFB-4908-812D-8198BD5C7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60114423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500042"/>
            <a:ext cx="7358114" cy="59912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9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днем бабушки. - Форум Игруль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4489">
        <p14:honeycomb/>
      </p:transition>
    </mc:Choice>
    <mc:Fallback>
      <p:transition spd="slow" advClick="0" advTm="4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ормационный сайт Льгова / и мы в гостях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3914">
        <p14:glitter pattern="hexagon"/>
      </p:transition>
    </mc:Choice>
    <mc:Fallback>
      <p:transition spd="slow" advClick="0" advTm="39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тские открытки к 8 Марта фото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3607">
        <p14:vortex dir="r"/>
      </p:transition>
    </mc:Choice>
    <mc:Fallback>
      <p:transition spd="slow" advClick="0" advTm="3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404664"/>
            <a:ext cx="81439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этот день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 семье по традиции женщин освобождают от домашних обязанностей и повседневных дел. Мужчины стараются выполнить всю женскую работу по дому.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Views: 5 Added by: Admin Rating. Лучшие котоматрицы недели (50 фото - 22 Октября 2013 - Blog - Cgm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285992"/>
            <a:ext cx="3286148" cy="425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hkolazhizni.ru/img/content/i108/108906_o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2420888"/>
            <a:ext cx="4896544" cy="395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391">
        <p14:shred/>
      </p:transition>
    </mc:Choice>
    <mc:Fallback>
      <p:transition spd="slow" advClick="0" advTm="103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428596" y="642918"/>
            <a:ext cx="8501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В этот день женщинам принято дарить цветы. И поскольку женский день - весенний праздник, то традиционные цветы к 8 марта – это тюльпаны и мимозы.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Тайное сокровище. - BabyPlan.ru - Страница 14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924945"/>
            <a:ext cx="4608512" cy="352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http://img6.imageshack.us/img6/5426/8797692592158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292080" y="2924944"/>
            <a:ext cx="36004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10504">
        <p14:switch dir="r"/>
      </p:transition>
    </mc:Choice>
    <mc:Fallback>
      <p:transition spd="slow" advClick="0" advTm="105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4/84/443/84443976_0_713d1_b52ad0a1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507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4706">
        <p14:switch dir="r"/>
      </p:transition>
    </mc:Choice>
    <mc:Fallback>
      <p:transition spd="slow" advClick="0" advTm="4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06829.vk.me/v406829598/6338/2QU8KFf_HzY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0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679">
        <p14:ripple/>
      </p:transition>
    </mc:Choice>
    <mc:Fallback>
      <p:transition spd="slow" advClick="0" advTm="1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16fb36314c3e7042708245841830a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38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893">
        <p14:flip dir="r"/>
      </p:transition>
    </mc:Choice>
    <mc:Fallback>
      <p:transition spd="slow" advClick="0" advTm="1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72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праздника</a:t>
            </a:r>
            <a:endParaRPr lang="ru-RU" sz="72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4392488" cy="381642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               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8 марта 1857 года в Нью-Йорке Работницы швейных и обувных фабрик вышли на демонстрацию с требованиями об улучшении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 своих условий работы и предоставлении им прав наравне с мужчинами. 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pic>
        <p:nvPicPr>
          <p:cNvPr id="3075" name="Picture 3" descr="C:\Users\user\Desktop\1f-Mourn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12330" y="2852936"/>
            <a:ext cx="4304533" cy="3627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Праздник  8 марта возник, как день борьбы за права женщин.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8542">
        <p:split orient="vert"/>
      </p:transition>
    </mc:Choice>
    <mc:Fallback>
      <p:transition spd="slow" advClick="0" advTm="185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23528" y="476672"/>
            <a:ext cx="3351886" cy="494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548680"/>
            <a:ext cx="4857784" cy="401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Активистка борьбы за права женщин Клара Цеткин выступила с предложением ежегодно   отмечать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Международный женский день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8 марта 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Calibri" pitchFamily="34" charset="0"/>
              </a:rPr>
              <a:t>в память о первой женской демонстрации  1857 года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  <a:ea typeface="Calibri"/>
              <a:cs typeface="Calibri" pitchFamily="34" charset="0"/>
            </a:endParaRPr>
          </a:p>
        </p:txBody>
      </p:sp>
      <p:pic>
        <p:nvPicPr>
          <p:cNvPr id="20488" name="Picture 8" descr="Картинки по запросу цветы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6000760" y="4786322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4750">
        <p14:reveal/>
      </p:transition>
    </mc:Choice>
    <mc:Fallback>
      <p:transition spd="slow" advClick="0" advTm="14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картинки 8 марта"/>
          <p:cNvPicPr>
            <a:picLocks noGrp="1"/>
          </p:cNvPicPr>
          <p:nvPr>
            <p:ph idx="1"/>
          </p:nvPr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467544" y="548680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500042"/>
            <a:ext cx="4680520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 1918 г. в России Международный женский день 8 марта стал государственным праздником.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С 1965 года этот день стал нерабочим.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4098" name="Picture 2" descr="Картинки по запросу картинки символика росси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4869160"/>
            <a:ext cx="707236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853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и 8 мар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33575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Картинки по запросу картинки счастливая женщи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85728"/>
            <a:ext cx="33575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Картинки по запросу картинки счастливая женщин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365104"/>
            <a:ext cx="3286148" cy="215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Картинки по запросу картинки 8 март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4293096"/>
            <a:ext cx="3328993" cy="215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250030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Сейчас 8 Марта это  праздник Весны, Любви, Красоты и внимания к женщинам.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390">
        <p:dissolve/>
      </p:transition>
    </mc:Choice>
    <mc:Fallback>
      <p:transition spd="slow" advClick="0" advTm="639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картинки 8 марта разные стра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636"/>
            <a:ext cx="2628900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Картинки по запросу картинки планета в цвета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507207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Картинки по запросу картинки 8 марта в мир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7166"/>
            <a:ext cx="2676266" cy="198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8712968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Международный женский день празднуют во многих странах мира.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Среди них Белоруссия, Абхазия, Казахстан, Киргизия, Югославия, Китай, Италия и другие.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В Узбекистане 8 марта носит название – День матери.</a:t>
            </a: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2400" b="1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9466" name="Picture 10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285728"/>
            <a:ext cx="246697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8" name="Picture 12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476672"/>
            <a:ext cx="2619375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70" name="Picture 14" descr="Картинки по запросу картинки 8 марта история праздник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869160"/>
            <a:ext cx="2486025" cy="1814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15026">
        <p:checker/>
      </p:transition>
    </mc:Choice>
    <mc:Fallback>
      <p:transition spd="slow" advClick="0" advTm="15026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-26803"/>
            <a:ext cx="61436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8 марта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поздравляют всю прекрасную половину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Земли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–мам, бабушек и маленьких девочек.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7650" name="Picture 2" descr="http://img0.liveinternet.ru/images/attach/c/4/84/443/84443954_0_713bd_b20177a9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929502"/>
            <a:ext cx="6441951" cy="4672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998">
        <p:blinds dir="vert"/>
      </p:transition>
    </mc:Choice>
    <mc:Fallback>
      <p:transition spd="slow" advClick="0" advTm="699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6502/122889864.21/0_8a361_95114013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71780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599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ички: сайт для мам. Жду ребенка. Совет маме. Все про малыша."/>
          <p:cNvPicPr/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969">
        <p14:ripple/>
      </p:transition>
    </mc:Choice>
    <mc:Fallback>
      <p:transition spd="slow" advClick="0" advTm="3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495</TotalTime>
  <Words>170</Words>
  <Application>Microsoft Office PowerPoint</Application>
  <PresentationFormat>Экран (4:3)</PresentationFormat>
  <Paragraphs>30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66</vt:lpstr>
      <vt:lpstr>Слайд 1</vt:lpstr>
      <vt:lpstr>История праздника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55</cp:revision>
  <dcterms:created xsi:type="dcterms:W3CDTF">2015-02-21T15:56:24Z</dcterms:created>
  <dcterms:modified xsi:type="dcterms:W3CDTF">2016-03-18T08:00:23Z</dcterms:modified>
</cp:coreProperties>
</file>