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4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CC"/>
    <a:srgbClr val="00FF00"/>
    <a:srgbClr val="FF0066"/>
    <a:srgbClr val="993300"/>
    <a:srgbClr val="CC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4709" autoAdjust="0"/>
  </p:normalViewPr>
  <p:slideViewPr>
    <p:cSldViewPr>
      <p:cViewPr>
        <p:scale>
          <a:sx n="57" d="100"/>
          <a:sy n="57" d="100"/>
        </p:scale>
        <p:origin x="-150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9BE3-F92D-4DC7-B3AB-2C9835057BC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1EF3-7700-4C54-907B-21CAA3A30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1EF3-7700-4C54-907B-21CAA3A30A8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02332" y="-7000949"/>
            <a:ext cx="26618858" cy="1996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84"/>
            <a:ext cx="5572164" cy="2801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Проект </a:t>
            </a:r>
            <a:br>
              <a:rPr lang="ru-RU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dirty="0" err="1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Усть</a:t>
            </a:r>
            <a: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– </a:t>
            </a:r>
            <a:r>
              <a:rPr lang="ru-RU" dirty="0" err="1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Сысольск</a:t>
            </a:r>
            <a: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  <a:b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Страницы истории»</a:t>
            </a:r>
            <a:endParaRPr lang="ru-RU" dirty="0">
              <a:ln w="5000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643446"/>
            <a:ext cx="2786082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i="1" u="sng" dirty="0" smtClean="0">
                <a:ln>
                  <a:solidFill>
                    <a:srgbClr val="008000"/>
                  </a:solidFill>
                </a:ln>
              </a:rPr>
              <a:t>Подготовили: </a:t>
            </a:r>
            <a:r>
              <a:rPr lang="ru-RU" i="1" dirty="0" smtClean="0">
                <a:ln>
                  <a:solidFill>
                    <a:srgbClr val="008000"/>
                  </a:solidFill>
                </a:ln>
              </a:rPr>
              <a:t>воспитатели  старшей группы № 10</a:t>
            </a:r>
          </a:p>
          <a:p>
            <a:pPr algn="l"/>
            <a:r>
              <a:rPr lang="ru-RU" i="1" dirty="0" smtClean="0">
                <a:ln>
                  <a:solidFill>
                    <a:srgbClr val="008000"/>
                  </a:solidFill>
                </a:ln>
              </a:rPr>
              <a:t>Шахова А.А., </a:t>
            </a:r>
          </a:p>
          <a:p>
            <a:pPr algn="l"/>
            <a:r>
              <a:rPr lang="ru-RU" i="1" dirty="0" smtClean="0">
                <a:ln>
                  <a:solidFill>
                    <a:srgbClr val="008000"/>
                  </a:solidFill>
                </a:ln>
              </a:rPr>
              <a:t>Попова Н.В.</a:t>
            </a:r>
            <a:endParaRPr lang="ru-RU" i="1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n>
                  <a:solidFill>
                    <a:schemeClr val="tx1"/>
                  </a:solidFill>
                </a:ln>
              </a:rPr>
              <a:t>2015г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0"/>
            <a:ext cx="821537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папка – передвижка  «Знаете ли вы историю своего города»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детских работ по данной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 проекта.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Создание макета «Двор горожанина»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Коллективная работа детей «Гуляя по берегу реки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детских творческих работ «Конёк», «Деревянные дома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Изготовление альбомов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Сысольск.Страницы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истории», «Деревянное зодчество Коми».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Изготовление дидактических игр «Строим дом», «Подбери конёк», «Кубики с секретом».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Презентация итогов работы по проекту: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Выступление перед коллегами по защите проекта.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18" y="42860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Образовательная область «Художественное творчество»</a:t>
            </a:r>
            <a:endParaRPr lang="ru-RU" dirty="0">
              <a:ln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22529" name="Picture 1" descr="F:\DCIM\100SSCAM\S730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343128" cy="1757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F:\DCIM\100SSCAM\S730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85926"/>
            <a:ext cx="2428892" cy="182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F:\DCIM\100SSCAM\S7300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142984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F:\DCIM\100SSCAM\S73005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2557378" cy="206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F:\DCIM\100SSCAM\S7300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143380"/>
            <a:ext cx="2724067" cy="20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500430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</a:rPr>
              <a:t>«Конёк»</a:t>
            </a:r>
            <a:endParaRPr lang="ru-RU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22535" name="Picture 7" descr="F:\DCIM\100SSCAM\S73005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402602" y="4098728"/>
            <a:ext cx="2500304" cy="187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</a:rPr>
              <a:t>Макет «Двор горожанина»</a:t>
            </a:r>
            <a:endParaRPr lang="ru-RU" sz="1800" dirty="0">
              <a:ln>
                <a:solidFill>
                  <a:srgbClr val="FF0066"/>
                </a:solidFill>
              </a:ln>
              <a:solidFill>
                <a:srgbClr val="FF0066"/>
              </a:solidFill>
            </a:endParaRPr>
          </a:p>
        </p:txBody>
      </p:sp>
      <p:pic>
        <p:nvPicPr>
          <p:cNvPr id="25603" name="Picture 3" descr="F:\DCIM\100SSCAM\S730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2762238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F:\DCIM\100SSCAM\S7300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771692" cy="207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F:\DCIM\100SSCAM\S7300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857232"/>
            <a:ext cx="2581191" cy="1935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F:\DCIM\100SSCAM\S7300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14422"/>
            <a:ext cx="2652628" cy="198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43306" y="3786190"/>
            <a:ext cx="4929189" cy="257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DCIM\100SSCAM\S730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4343328" cy="32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1003497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Вид проекта:</a:t>
            </a:r>
          </a:p>
          <a:p>
            <a:pPr algn="ctr"/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45008" y="1916832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 smtClean="0"/>
              <a:t>*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по направленности </a:t>
            </a:r>
            <a:r>
              <a:rPr lang="ru-RU" dirty="0" smtClean="0"/>
              <a:t>– познавательно – творческий;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*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по количеству  участников </a:t>
            </a:r>
            <a:r>
              <a:rPr lang="ru-RU" dirty="0" smtClean="0"/>
              <a:t>- коллективный;</a:t>
            </a:r>
            <a:br>
              <a:rPr lang="ru-RU" dirty="0" smtClean="0"/>
            </a:br>
            <a:r>
              <a:rPr lang="ru-RU" b="1" dirty="0" smtClean="0"/>
              <a:t> *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по контингенту участников </a:t>
            </a:r>
            <a:r>
              <a:rPr lang="ru-RU" dirty="0" smtClean="0"/>
              <a:t>– дети  5–6 – летнего возраста, воспитатели, родители воспитанников;</a:t>
            </a:r>
            <a:br>
              <a:rPr lang="ru-RU" dirty="0" smtClean="0"/>
            </a:br>
            <a:r>
              <a:rPr lang="ru-RU" b="1" dirty="0" smtClean="0"/>
              <a:t> *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срок реализации </a:t>
            </a:r>
            <a:r>
              <a:rPr lang="ru-RU" dirty="0" smtClean="0"/>
              <a:t>– долгосрочный (4 недели).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28670"/>
            <a:ext cx="807249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условий для обогащения знаний детей о родном городе, развитие познавательных, творческих способностей воспитанников, воспитание любви к родному городу.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0" u="sng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en-US" sz="24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100" b="0" i="0" u="sng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Обогатить и закрепить знания детей о родном городе (историческое прошлое, достопримечательности города).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любовь, уважение и бережное отношение к своей малой родине.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связную речь детей посредством составления рассказов о родном городе.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Способствовать развитию партнёрских отношений между родителями и детским садом.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124744"/>
            <a:ext cx="7786742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Прогнозируемый результат: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Узнавать исторические места по фотографиям, знать историческое название города.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Составлять связный рассказ с опорой на картины об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Знать названия нескольких улиц города (2-3).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Уважать историческое прошлое своего города и бережно относиться к достопримечательностям.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современном этапе развития нашей страны большое внимание уделяют воспитанию патриотических чувств у подрастающего поколения. Закладывать основы нравственности, патриотизма воспитывать моральные ценности следует с самого раннего возраста, когда формируется характер отношение к миру и окружающим людям. Поэтому в дошкольном учреждении следует проводить целенаправленную работу по формированию у детей гражданских чувств, воспитывать любовь и уважение к своей семье, городу, стране.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836712"/>
            <a:ext cx="757242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реализации проекта  </a:t>
            </a:r>
            <a:endParaRPr kumimoji="0" lang="ru-RU" sz="20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.Подготовительный этап.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методической литературы по истории возникновения города.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Анкетирование родителей «Воспитываем любовь к своему родному городу».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плана работы с родителями.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19" y="357166"/>
            <a:ext cx="7929619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.Основной этап. Работа с детьми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Непосредственно – образовательная деятельность: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 берегу реки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детей с внешним обликом некоторых улиц старого города, объяснить название города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«Ознакомление детей с деревянными домами горожан»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конкретизировать представления о старом городе, о  типичных жилых домах горожан деревянного исполнения,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хозяйственными постройками коми, с их строением и назначением.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«Коммуникация».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«Мой любимый город»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обобщить и конкретизировать представление о прошлом города.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умение связно и последовательно рассказывать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прошлом города с использованием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схем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99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область «Художественное творчество».</a:t>
            </a:r>
            <a:endParaRPr lang="ru-RU" b="1" i="1" dirty="0" smtClean="0">
              <a:solidFill>
                <a:srgbClr val="993300"/>
              </a:solidFill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«Конёк».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i="1" u="sng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детей передавать пластичность формы в лепке, закрепить представления о значении и различных формах коньков. 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«Гуляя по берегу реки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Сысолы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i="1" u="sng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располагать предмет на листе с учётом их пропорций, развивать умение передавать в рисунке форму строения  части дома.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«Деревянные дома в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Сысольске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i="1" u="sng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передавать бревенчатые  конструкции избы, развивать наблюдательность, эстетическое восприятие.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792961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Изготовление макета «Двор горожанина» (изба, амбар, баня, колодец, конура из картона, бумаги, бросового материала).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Ознакомление с художественной литературой. Чтение и заучивание стихотворений по выбору: П.А.Образцов «Песня о Сыктывкаре», Альберт Ванеев «Ты, мой город родной», Валерий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Вьюхин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«Сыктывкар».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Рассматривание фотоальбома об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Сысольске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Экскурсия в Национальный музей.</a:t>
            </a: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Подбор в уголке по национально – региональному компоненту  книг,  фотографий об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Усть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Сысольске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</TotalTime>
  <Words>669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Проект   «Усть – Сысольск.  Страницы истории»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 «Двор горожанина»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«Усть – Сысольск.  Страницы истории»</dc:title>
  <cp:lastModifiedBy>Максим</cp:lastModifiedBy>
  <cp:revision>47</cp:revision>
  <dcterms:modified xsi:type="dcterms:W3CDTF">2016-03-18T08:45:45Z</dcterms:modified>
</cp:coreProperties>
</file>