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4" r:id="rId4"/>
    <p:sldId id="261" r:id="rId5"/>
    <p:sldId id="262" r:id="rId6"/>
    <p:sldId id="260" r:id="rId7"/>
    <p:sldId id="264" r:id="rId8"/>
    <p:sldId id="263" r:id="rId9"/>
    <p:sldId id="293" r:id="rId10"/>
    <p:sldId id="289" r:id="rId11"/>
    <p:sldId id="286" r:id="rId12"/>
    <p:sldId id="287" r:id="rId13"/>
    <p:sldId id="288" r:id="rId14"/>
    <p:sldId id="290" r:id="rId15"/>
    <p:sldId id="291" r:id="rId16"/>
    <p:sldId id="292" r:id="rId17"/>
    <p:sldId id="276" r:id="rId18"/>
    <p:sldId id="277" r:id="rId19"/>
    <p:sldId id="278" r:id="rId20"/>
    <p:sldId id="280" r:id="rId21"/>
    <p:sldId id="281" r:id="rId22"/>
    <p:sldId id="294" r:id="rId23"/>
    <p:sldId id="29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FF"/>
    <a:srgbClr val="CCECFF"/>
    <a:srgbClr val="99CCFF"/>
    <a:srgbClr val="33CC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09" autoAdjust="0"/>
  </p:normalViewPr>
  <p:slideViewPr>
    <p:cSldViewPr>
      <p:cViewPr varScale="1">
        <p:scale>
          <a:sx n="82" d="100"/>
          <a:sy n="82" d="100"/>
        </p:scale>
        <p:origin x="164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FBBA89-99D4-42EE-8637-7D0C2B4A9A24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39D5C3-A46C-480E-BEC1-97B97C822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02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9D5C3-A46C-480E-BEC1-97B97C822BD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14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959F-8A66-4D78-8328-566BE8EB1AF9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1DD2-7FC4-47B6-97FE-AA0FD84C9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1736-EC29-4D69-B343-A193EEC29FE5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BA4B9-6E75-4D36-8BEB-86CA7C05C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1FA1-1ADE-46DA-9620-105D5F62FB91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7482-01BB-41C0-9DE3-43D179B1A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26BCC-598B-4E35-B3A9-6134F20412A9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5111B-E437-4E15-9247-657694BE6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8129C-4DE7-4D72-AD0B-FF9420582924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107FD-0FFB-41B1-BA20-C0D0E6A14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DD64-FA26-4C4B-A829-E096BA864258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4C400-6421-4483-9D09-FACC72E28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08FB2-F012-4139-98E1-CE25017250A4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FB329-40FE-49B1-80BC-B9532896F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61D13-21FB-4341-854E-D65D461D56B5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ACBBF-3A20-4FA0-9448-71F113E6D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C21AE-8D23-4DE8-A733-85ACF1E7B009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076E9-97B6-4792-93B7-F7FE100CC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2DF0A-9016-49AA-830C-07D36CF383A9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9DCC-2D34-4E39-B78E-B5EF631CC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09441-FA09-4303-832B-B3EBC732F160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AB3A0-EA5E-47FD-8866-528E15257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BEDA6D-010E-4F64-99EC-D4FB303676E3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5008A7-E510-4D56-B3EF-F1D3AE4E7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76;&#1086;&#1084;.&#1078;&#1080;&#1074;\dom_zhiv\loshad.wav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 descr="C:\Users\betta\Desktop\юля\70fdeba0debd33f01d80bb65e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71640" y="2348856"/>
            <a:ext cx="54006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061532" y="1718772"/>
            <a:ext cx="7056437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Impact"/>
              </a:rPr>
              <a:t> домашние </a:t>
            </a:r>
            <a:r>
              <a:rPr lang="ru-RU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Impact"/>
              </a:rPr>
              <a:t>и дикие животные</a:t>
            </a:r>
            <a:endParaRPr lang="ru-RU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008080"/>
              </a:solidFill>
              <a:latin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24" y="5139228"/>
            <a:ext cx="81010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sz="2000" dirty="0" smtClean="0"/>
          </a:p>
          <a:p>
            <a:pPr algn="r"/>
            <a:r>
              <a:rPr lang="ru-RU" sz="2000" b="1" dirty="0" smtClean="0"/>
              <a:t>Подготовил воспитатель «2 младшей группы»  Сорокина Е.С</a:t>
            </a:r>
            <a:r>
              <a:rPr lang="ru-RU" sz="1600" b="1" dirty="0" smtClean="0"/>
              <a:t>.</a:t>
            </a:r>
            <a:endParaRPr lang="ru-RU" sz="1600" b="1" dirty="0" smtClean="0"/>
          </a:p>
          <a:p>
            <a:pPr algn="r"/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726046" y="-160585"/>
            <a:ext cx="3691909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СПГБОУ ООШ № 18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b="1" dirty="0" smtClean="0"/>
              <a:t>Кто такие дикие животные?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088688"/>
            <a:ext cx="8291513" cy="5130684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Дикими называют животных потому что: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В природе диким животным надо самим заботится о себе и о своих детенышах;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Они сами добывают себе пищу;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Сами делают себе жильё.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	</a:t>
            </a:r>
            <a:endParaRPr lang="ru-RU" sz="5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Длинные ушки, быстрые лапки.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Серый, но не мышка.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Кто это?.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0663"/>
            <a:ext cx="8229600" cy="825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зайчиха                                          зайчата</a:t>
            </a:r>
          </a:p>
        </p:txBody>
      </p:sp>
      <p:pic>
        <p:nvPicPr>
          <p:cNvPr id="3074" name="Picture 2" descr="C:\Users\Ольга\Desktop\img-bba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1496" y="2798916"/>
            <a:ext cx="2638320" cy="197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Ольга\Desktop\bratya_zaycy_v_trave_1920x10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81988" y="2798916"/>
            <a:ext cx="3726059" cy="209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Рыжая плутовка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Спряталась под ёлкой.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Зайца ждёт хитрюга та.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Как зовут её?..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0663"/>
            <a:ext cx="8229600" cy="825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        лиса                                          лисята</a:t>
            </a:r>
          </a:p>
        </p:txBody>
      </p:sp>
      <p:pic>
        <p:nvPicPr>
          <p:cNvPr id="4098" name="Picture 2" descr="C:\Users\Ольга\Desktop\загруженно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471" y="2978940"/>
            <a:ext cx="4018393" cy="225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Ольга\Desktop\imag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71926" y="2798916"/>
            <a:ext cx="3244608" cy="2430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Косолапый и большой,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Спит в берлоге он зимой.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Любит шишки, любит мёд,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Ну-ка, кто же назовет?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69312"/>
            <a:ext cx="8229600" cy="72009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медведица                                   медвежата</a:t>
            </a:r>
          </a:p>
        </p:txBody>
      </p:sp>
      <p:pic>
        <p:nvPicPr>
          <p:cNvPr id="5122" name="Picture 2" descr="C:\Users\Ольга\Desktop\бурый-медвед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1448" y="2708904"/>
            <a:ext cx="3930016" cy="294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Ольга\Desktop\загруженно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72120" y="2798916"/>
            <a:ext cx="2340312" cy="2922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Серый, страшный и зубастый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Произвел переполох.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Все зверята разбежались.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Напугал зверят тех…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69312"/>
            <a:ext cx="8229600" cy="72009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     волчица                                    волчата</a:t>
            </a:r>
          </a:p>
        </p:txBody>
      </p:sp>
      <p:pic>
        <p:nvPicPr>
          <p:cNvPr id="6146" name="Picture 2" descr="C:\Users\Ольга\Desktop\20_10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484" y="2843922"/>
            <a:ext cx="3698568" cy="2773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Ольга\Desktop\zfbafa94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52024" y="2888928"/>
            <a:ext cx="3856176" cy="257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Сердитый недотрога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Живёт в глуши лесной.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Иголок очень много,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А нитки не одной. 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69312"/>
            <a:ext cx="8229600" cy="72009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     ежиха                                             ежата</a:t>
            </a:r>
          </a:p>
        </p:txBody>
      </p:sp>
      <p:pic>
        <p:nvPicPr>
          <p:cNvPr id="7170" name="Picture 2" descr="C:\Users\Ольга\Desktop\BSdJlFu5W7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472" y="2888928"/>
            <a:ext cx="4081148" cy="270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Ольга\Desktop\ezh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82108" y="2888928"/>
            <a:ext cx="2880384" cy="2586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 fontScale="90000"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Не мышь, не птица,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 лесу резвится,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На деревьях живёт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И орешки грызёт.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69312"/>
            <a:ext cx="8229600" cy="72009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    белка                                          бельчата</a:t>
            </a:r>
          </a:p>
        </p:txBody>
      </p:sp>
      <p:pic>
        <p:nvPicPr>
          <p:cNvPr id="8194" name="Picture 2" descr="C:\Users\Ольга\Desktop\imag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460" y="2708904"/>
            <a:ext cx="3619039" cy="270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Ольга\Desktop\images 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8" y="2708904"/>
            <a:ext cx="3522209" cy="270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«Один - много»</a:t>
            </a:r>
            <a:br>
              <a:rPr lang="ru-RU" dirty="0" smtClean="0"/>
            </a:br>
            <a:r>
              <a:rPr lang="ru-RU" dirty="0" smtClean="0"/>
              <a:t>(дидактическая игра)</a:t>
            </a:r>
            <a:endParaRPr lang="ru-RU" dirty="0"/>
          </a:p>
        </p:txBody>
      </p:sp>
      <p:pic>
        <p:nvPicPr>
          <p:cNvPr id="29698" name="Picture 2" descr="C:\Users\Ольга\Desktop\34220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484" y="1538748"/>
            <a:ext cx="2509064" cy="2043095"/>
          </a:xfrm>
          <a:prstGeom prst="rect">
            <a:avLst/>
          </a:prstGeom>
          <a:noFill/>
        </p:spPr>
      </p:pic>
      <p:pic>
        <p:nvPicPr>
          <p:cNvPr id="29699" name="Picture 3" descr="C:\Users\Ольга\Desktop\w5krp_w465h2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12071" y="1538748"/>
            <a:ext cx="3666443" cy="2070276"/>
          </a:xfrm>
          <a:prstGeom prst="rect">
            <a:avLst/>
          </a:prstGeom>
          <a:noFill/>
        </p:spPr>
      </p:pic>
      <p:pic>
        <p:nvPicPr>
          <p:cNvPr id="29700" name="Picture 4" descr="C:\Users\Ольга\Desktop\1239965539_f9c2bd59c6484f799cb08f24f31f194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60" y="4329120"/>
            <a:ext cx="2818878" cy="1873557"/>
          </a:xfrm>
          <a:prstGeom prst="rect">
            <a:avLst/>
          </a:prstGeom>
          <a:noFill/>
        </p:spPr>
      </p:pic>
      <p:pic>
        <p:nvPicPr>
          <p:cNvPr id="29701" name="Picture 5" descr="C:\Users\Ольга\Desktop\dvornyajki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82108" y="4081776"/>
            <a:ext cx="3130389" cy="2349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Ольга\Desktop\лошад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1544" y="278580"/>
            <a:ext cx="2160288" cy="2160288"/>
          </a:xfrm>
          <a:prstGeom prst="rect">
            <a:avLst/>
          </a:prstGeom>
          <a:noFill/>
        </p:spPr>
      </p:pic>
      <p:pic>
        <p:nvPicPr>
          <p:cNvPr id="30723" name="Picture 3" descr="C:\Users\Ольга\Desktop\imag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34824" y="4657644"/>
            <a:ext cx="2390775" cy="1914525"/>
          </a:xfrm>
          <a:prstGeom prst="rect">
            <a:avLst/>
          </a:prstGeom>
          <a:noFill/>
        </p:spPr>
      </p:pic>
      <p:pic>
        <p:nvPicPr>
          <p:cNvPr id="30724" name="Picture 4" descr="C:\Users\Ольга\Desktop\загруженно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81508" y="2528880"/>
            <a:ext cx="2466975" cy="1847850"/>
          </a:xfrm>
          <a:prstGeom prst="rect">
            <a:avLst/>
          </a:prstGeom>
          <a:noFill/>
        </p:spPr>
      </p:pic>
      <p:pic>
        <p:nvPicPr>
          <p:cNvPr id="30725" name="Picture 5" descr="C:\Users\Ольга\Desktop\image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62132" y="2528880"/>
            <a:ext cx="2700360" cy="2022663"/>
          </a:xfrm>
          <a:prstGeom prst="rect">
            <a:avLst/>
          </a:prstGeom>
          <a:noFill/>
        </p:spPr>
      </p:pic>
      <p:pic>
        <p:nvPicPr>
          <p:cNvPr id="30726" name="Picture 6" descr="C:\Users\Ольга\Desktop\kot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81508" y="4599156"/>
            <a:ext cx="2356464" cy="1767348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Ольга\Desktop\Loshadi-v-Severnoy-Islandii-000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72120" y="395686"/>
            <a:ext cx="3116184" cy="2027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«Кто что ест?»</a:t>
            </a:r>
            <a:endParaRPr lang="ru-RU" dirty="0"/>
          </a:p>
        </p:txBody>
      </p:sp>
      <p:pic>
        <p:nvPicPr>
          <p:cNvPr id="31746" name="Picture 2" descr="C:\Users\Ольга\Desktop\koshka-maine-co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1448" y="2168832"/>
            <a:ext cx="3901440" cy="3048000"/>
          </a:xfrm>
          <a:prstGeom prst="rect">
            <a:avLst/>
          </a:prstGeom>
          <a:noFill/>
        </p:spPr>
      </p:pic>
      <p:pic>
        <p:nvPicPr>
          <p:cNvPr id="31747" name="Picture 3" descr="C:\Users\Ольга\Desktop\item229_img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2228" y="1628761"/>
            <a:ext cx="1837832" cy="1440192"/>
          </a:xfrm>
          <a:prstGeom prst="rect">
            <a:avLst/>
          </a:prstGeom>
          <a:noFill/>
        </p:spPr>
      </p:pic>
      <p:pic>
        <p:nvPicPr>
          <p:cNvPr id="31748" name="Picture 4" descr="C:\Users\Ольга\Desktop\orehi-zheludi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40" y="3158964"/>
            <a:ext cx="1661154" cy="1661154"/>
          </a:xfrm>
          <a:prstGeom prst="rect">
            <a:avLst/>
          </a:prstGeom>
          <a:noFill/>
        </p:spPr>
      </p:pic>
      <p:pic>
        <p:nvPicPr>
          <p:cNvPr id="3074" name="Picture 2" descr="C:\Users\Ольга\Desktop\news_31_big_1148297808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92216" y="4959204"/>
            <a:ext cx="2047047" cy="1654014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4481988" y="2258844"/>
            <a:ext cx="1530204" cy="90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7931150" cy="18716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40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458604"/>
            <a:ext cx="8147050" cy="566755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                  </a:t>
            </a:r>
            <a:r>
              <a:rPr lang="ru-RU" b="1" dirty="0" smtClean="0"/>
              <a:t>Программное содержание:</a:t>
            </a:r>
          </a:p>
          <a:p>
            <a:pPr algn="just"/>
            <a:r>
              <a:rPr lang="ru-RU" sz="2800" dirty="0" smtClean="0">
                <a:latin typeface="Arial" charset="0"/>
              </a:rPr>
              <a:t>Продолжать знакомить детей с дикими и домашними животными;</a:t>
            </a:r>
          </a:p>
          <a:p>
            <a:pPr algn="just"/>
            <a:r>
              <a:rPr lang="ru-RU" sz="2800" dirty="0" smtClean="0">
                <a:latin typeface="Arial" charset="0"/>
              </a:rPr>
              <a:t>Учить узнавать и правильно называть животных и их детёнышей;</a:t>
            </a:r>
          </a:p>
          <a:p>
            <a:pPr algn="just"/>
            <a:r>
              <a:rPr lang="ru-RU" sz="2800" dirty="0" smtClean="0">
                <a:latin typeface="Arial" charset="0"/>
              </a:rPr>
              <a:t>Продолжать обогащать пассивный и активный словарь детей;</a:t>
            </a:r>
          </a:p>
          <a:p>
            <a:pPr algn="just"/>
            <a:r>
              <a:rPr lang="ru-RU" sz="2800" dirty="0" smtClean="0">
                <a:latin typeface="Arial" charset="0"/>
              </a:rPr>
              <a:t>Развивать творческие способности, мышление, воображение, память;</a:t>
            </a:r>
          </a:p>
          <a:p>
            <a:pPr algn="just"/>
            <a:r>
              <a:rPr lang="ru-RU" sz="2800" dirty="0" smtClean="0">
                <a:latin typeface="Arial" charset="0"/>
              </a:rPr>
              <a:t>Воспитывать любовь и бережное отношение к природе и животному миру.</a:t>
            </a:r>
          </a:p>
          <a:p>
            <a:endParaRPr lang="ru-RU" sz="2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льга\Desktop\DOGB1198-350_en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02324" y="1628760"/>
            <a:ext cx="1651790" cy="1527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«Кто что ест?»</a:t>
            </a:r>
            <a:endParaRPr lang="ru-RU" dirty="0"/>
          </a:p>
        </p:txBody>
      </p:sp>
      <p:pic>
        <p:nvPicPr>
          <p:cNvPr id="31748" name="Picture 4" descr="C:\Users\Ольга\Desktop\orehi-zheludi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02324" y="3248976"/>
            <a:ext cx="1661154" cy="1661154"/>
          </a:xfrm>
          <a:prstGeom prst="rect">
            <a:avLst/>
          </a:prstGeom>
          <a:noFill/>
        </p:spPr>
      </p:pic>
      <p:pic>
        <p:nvPicPr>
          <p:cNvPr id="1026" name="Picture 2" descr="C:\Users\Ольга\Desktop\1708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60" y="2078820"/>
            <a:ext cx="5156104" cy="3870516"/>
          </a:xfrm>
          <a:prstGeom prst="rect">
            <a:avLst/>
          </a:prstGeom>
          <a:noFill/>
        </p:spPr>
      </p:pic>
      <p:pic>
        <p:nvPicPr>
          <p:cNvPr id="1027" name="Picture 3" descr="C:\Users\Ольга\Desktop\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02204" y="5049216"/>
            <a:ext cx="2663368" cy="1412392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5832168" y="4149096"/>
            <a:ext cx="1260168" cy="1080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«Кто что ест?»</a:t>
            </a:r>
            <a:endParaRPr lang="ru-RU" dirty="0"/>
          </a:p>
        </p:txBody>
      </p:sp>
      <p:pic>
        <p:nvPicPr>
          <p:cNvPr id="2050" name="Picture 2" descr="C:\Users\Ольга\Desktop\133481609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424" y="1988808"/>
            <a:ext cx="5143500" cy="3857625"/>
          </a:xfrm>
          <a:prstGeom prst="rect">
            <a:avLst/>
          </a:prstGeom>
          <a:noFill/>
        </p:spPr>
      </p:pic>
      <p:pic>
        <p:nvPicPr>
          <p:cNvPr id="9" name="Picture 4" descr="C:\Users\Ольга\Desktop\DOGB1198-350_en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2288" y="3248976"/>
            <a:ext cx="1651790" cy="1527032"/>
          </a:xfrm>
          <a:prstGeom prst="rect">
            <a:avLst/>
          </a:prstGeom>
          <a:noFill/>
        </p:spPr>
      </p:pic>
      <p:pic>
        <p:nvPicPr>
          <p:cNvPr id="2051" name="Picture 3" descr="C:\Users\Ольга\Desktop\загруженно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2276" y="4959204"/>
            <a:ext cx="1828760" cy="1464465"/>
          </a:xfrm>
          <a:prstGeom prst="rect">
            <a:avLst/>
          </a:prstGeom>
          <a:noFill/>
        </p:spPr>
      </p:pic>
      <p:pic>
        <p:nvPicPr>
          <p:cNvPr id="2052" name="Picture 4" descr="C:\Users\Ольга\Desktop\58917884_47527382_45527243_1245854161_38844810_yablok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32288" y="1088688"/>
            <a:ext cx="1698786" cy="1964929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5562132" y="3969072"/>
            <a:ext cx="11701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Какие животные называются домашними?</a:t>
            </a: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2009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Проверь себя</a:t>
            </a:r>
          </a:p>
        </p:txBody>
      </p:sp>
      <p:pic>
        <p:nvPicPr>
          <p:cNvPr id="31750" name="Picture 6" descr="кош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1544" y="4689168"/>
            <a:ext cx="2447925" cy="1870075"/>
          </a:xfrm>
          <a:prstGeom prst="rect">
            <a:avLst/>
          </a:prstGeom>
          <a:noFill/>
        </p:spPr>
      </p:pic>
      <p:pic>
        <p:nvPicPr>
          <p:cNvPr id="31751" name="Picture 7" descr="соба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1940" y="4599156"/>
            <a:ext cx="2700360" cy="2007187"/>
          </a:xfrm>
          <a:prstGeom prst="rect">
            <a:avLst/>
          </a:prstGeom>
          <a:noFill/>
        </p:spPr>
      </p:pic>
      <p:pic>
        <p:nvPicPr>
          <p:cNvPr id="31754" name="Picture 10" descr="коза с козлёнком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92" y="2348856"/>
            <a:ext cx="2570163" cy="2128837"/>
          </a:xfrm>
          <a:prstGeom prst="rect">
            <a:avLst/>
          </a:prstGeom>
          <a:noFill/>
        </p:spPr>
      </p:pic>
      <p:sp>
        <p:nvSpPr>
          <p:cNvPr id="3074" name="AutoShape 2" descr="data:image/jpeg;base64,/9j/4AAQSkZJRgABAQAAAQABAAD/2wCEAAkGBhMSERUUExMUFBUWFxgYGBcYGBQUGBgXFxcVFxcYFxgYHCYeFxojGhcXHy8gIycpLCwsFx4xNTAqNSYrLCkBCQoKDgwOGg8PGiwkHB8pKSwpLCkpKSwpLCksLCkpKSwsLCwpKSkpKSwpKSwsKSkpLCwsLCwpLCwpLCwpKSkpKf/AABEIAMIBAwMBIgACEQEDEQH/xAAcAAACAgMBAQAAAAAAAAAAAAADBAECAAUGBwj/xABCEAABAwIDBAkCAwYEBgMBAAABAAIRAyEEEjEFQVFhBhMicYGRobHwMsEH0eEUQlJygvEjYrLCFUNTkqLSJTNzFv/EABkBAAMBAQEAAAAAAAAAAAAAAAABAgMEBf/EACURAAICAgICAQQDAAAAAAAAAAABAhESIQMxQVEiEzJhcQSRof/aAAwDAQACEQMRAD8A6ZtIKzGCOaYFAEKgpALzzcoygDKxtEBW6rXmiNpoFRQ0Rog9RwKb6pDFKCY3oApToBGdSbCqKcKMlkAVbSCk0ArsYsNMygAf7OFfqRCuaah9MhA0UNKZQjhwi5CsPFAABQkqHYcGyLl4KWMMqRaBfs6szD2RHNcCrMMSikFIo6gQobhjvRw4lGaE6QYoScwhWaHRqj1rqobZKkGIvlKmSAmA2FZwCMQxE+sKIKpTNOm3gpdTCdMKYu2vfkiCui9U0IL6SKoKZZ2I4FDbiDKx1FYKKex7LuqlYHQq5YuVZrZAQPZPXrFU01KKCxVmIJCkVJWv60gDmrMeRErPIjIcqPKvTcQkG1ySi1cSR3n0RaFkOtfCgVTdIDFHTRRTxh4WTyHkjZGoUN9Qzog0qk3Ks+unY7L9ceCMyuUqa4RRVCV/kLDirCnrpS4dZSXosLDGqqCoChZr3WGyFIYdsKW1QJ70EuSmNp9kNB1IFuGpunYGzbWBIUPaLpem46q9R+5LIVhiIiFYvslZ9FjpHkix2Gz8SrsKTqNV2PRYWNOAhXgapLMZhWdVhGQWMlqhpMIDsRMK+fRLIVhjKrKF1ynOqyKstm7Sk2KGTdS4osDHOmeClk8lDQoa5FgMZ1iDnWJ5CNW6jJuhBkH55p1ukyqOuVhZlQBhjdqhvfPfCaLFd1McPnwIChNigtuE4KQO5Q6mJIQGIrngxdY6tuhG/ZhMK9SgDvRYqYIOEWUipFtCpp4fdNlU0ST7b9EWGyS42E71dsnRDo0u06/AD1kBHpix+WG5MpJg6l7Kde9TEH55qSyEmDTCMEwqVgJngiNN1EXO/chDJbUsD5IQcSbo0GFDWwnYWUDpRc82Qm0CbxZN4XZtV92scRx0HqmrHkLvN1jLX71bFYdzDD2lp5/LobIm6G6YrDjjwQqjZA3SiZ1UuGnkpsCMgFgoD7Ijmz85IbqByxKLAim4nUq7ARJKHRpwEZ7pAQmCZDXlSa+5Q5nZ1/shBlhbvTuh2Mh1plUp1PRVeLWVaYgTvQ2wsN1wUIQb3rEZMdkvGioB5ozmyVQ04MeKKFRcBUJlWygAdywN4oAxvdoFQXPzeruduHioFNITK5QZ7/0Ulo+yllPtfNyhovCTEGpsAshuEGVeYHerCn891QxcAC6kAugAEzuFytZ0g20yhbV50G4DiVydTbFWo6czvAwB3RotFxt78GsYNnfVuxZwjXW3Dikq+1qLLF7fOY5WWq2hjnYvCtDiDXokm3/Mpkdoj/MIBI3gErk3UJWj4kvJUYX2egM2zR/6jY5XVXdIaQNiTxt+a4ujShGOKLdAPFZ4JGi4YnU1OkLDoCm9gbWdUrtaGNI3g3txEkSVxFTadQD6AfJLv289pByOHd+YVRikyvpQSPesbjQGjtBh4GGg8gdJQ3YoupOLT2spy33xZcZ0U2wcdg3sxDXkNdDXb7AGe8TErnNgdPH4Ku6m9pdRzEFpsReJZw7tO7VdmXTOT6faXaH9n9LKkOo4slz2vAYXCHNmxzHSB91umQQCIvzn1R+kOwMLtJoqYaqzr8ocLiXN3B7dR37lw/RetUo4h+GqAiZ7J1a9uo8RPkufng/uHSav/DtHs0VN6o6ZEK7wRquMzLuO8KhdcDxUA2HC8q9OneTqgCrnbuak1gsyXKF1J1SEw1MTKyo8AqhkRGkKoMmUxhGuBnkVamLoAG7iUY2QNFXtJJvCxYanJYgVMKHQoB1QhwKxrtAqyKssbjioBv5QhuxjRUDJEuBIvwIGnj6IxEA+idAVOtvHyRWmyCCpDxrPwpIWgs71NIj0Wn2n0hZR1gjfHBGwu26LwC2o244hPGXdAbLNvWv6RbdGHYXWk2aOe8qm0NrsoszucJ1A4/ovL9v7fdXqlznSB9LRYALfi43Lb6GmiMftVz3FzjJcZRsHi7LQmpJTdOrC6Zx0aQ5Nm3/4k4GxWy2fhX1abqwbLGuyuIvlMA3G4EHVc3TfZb3od0lODr5j2qVSG1W6gt4xxHros0jaUnVjhHNK1gV2/S3onSFM4jDlrGhuYsvlLeLP4Ty07lwLq9lMlRUJ5Ir1saHwVv2qyTrVkDrtCpSKcjuehPTRuGJpVRNF7pzb2E7/AOXj5pj8VuiggYvDiWmOsAvrEPEbuPgvPW1b8l6v+Hu2OuwRpuMmk4sv/CQHN9DHguiHpnLya+SPIsFtirSeHseWOabOBghdHsTb1TFbRo1KpBeZBIEZi2m8AkC0xv5BC/EbY9KhWYKduySW973uBHK5b/SEh0Cp5sdT/wAge4/9uX3eFXIqg/0YZts9hpU4uqkgqr6s7+5VFQTvheXaLtBiL8gLq9SIPolX1iWxx9gqftBc62g3J2hWhwNtKC+mYVgbkzZVbUMpBYR1Pcqsw3ksqVgsNeG2T0PRJpKrWXVhXuFbrBMIHoEW8gsVi9YmKxBlZZQqybbkGnTM6fPnumsHQ48VmkzM53aj/wD5GgQJhp9cwPlr5rpGmR6rUbVw3bp1HRZ8A8C7nwN1sGNMaK5PobK4+kXgNZVdSPFoaZ3XDhdat9fFYZhJrU6wJAgsyuuYAGolbSmwk8lpukG0RQyaE5mvg8GuBnzHotOFybpAjfVvw0ZVoMdVc8VCA5+n1Oglttw0Wj6UdD8PhcI6pTDg5pbdxdvNyJ1ld7tfpbQpYX9pcSWOAygaucdGj5uXh/THpZWxZ7buzMimJDG9w3nmV3qJSl5Y7t/GYSrRptoOe6qAMzi4ubHA7geQ0XLVKEJbD4mHW3ph9YEpitMATdEbUVMTTy33IDHquybpmwpvRnVUhTqIgfdQ0bRme47Dc3EbPp0ibOoNE8y2PQheUYprqb3MfZzSWnvFl2/4f7WDsKGizqRcw+Ye090O9FzH4iUsuLLh/wA1oee8dk+w81DVoISpmifWlBdUS/WKet3JKJo5hDWhel/hfH7M9wJl1Qgjd2QIjwK8yIkXXq/4eYQU8Gy93kvM/wCY29IV9GM3oL066IPxjKb6eUVWkgzIBYd3nC5n8ONn5KdWq4Q5z8g5NZ9X/kXD+lepVnw1cxSwtOiCxgsC88bucXOPm4rP+RL4UYoedYD0VJ19EGjXmDG7XwV+vErzh9hs3nChluSpInkFWo/ikAU1408e5QaqC6rpu+SVDJmCDB0KbFZbrzJU/tkyOCE7EiY00M+OiphmNbmNpNzzSaYWOUqxgyIKmpVO7zQnPCu4RdG0XZjcXH91iA1k3lSppiAYCmWtyk8zF+Hl3LYUnwABogU6WuWNPvvRGOgjl9tPnNak3QDFVB1rARPfMWInluTLqmbkPVKV2HrKdx+ZgI7LGCb6nuSY3IxzSH/5Y43zfkuI6fUnGuxwPYLch5OEujxB9F2sOJ5AetpK5npZhwKZJ/6oPOzXem/x5LfgfzVDRyW2NtvdhaFE2FHORfUvdItyFvErnRVJ13prGPLp4JEr0+iGzKYh0p2jSbqTfgloWVHKOxp0M47ENIgDdokmuVHPWFNKgk7Y1TVg+6TbWV+sQxxZ0nQ3aLqeNa0fTVlpHc1zgfCPUre/ibS7FCrNw51OORGYH/x9Un+HeHa91V5Y0loYGuIGYF2fMBwsAup2ts1uIoOpPJA1BG5w0PO+5YOVSL/J5JnUh6vtLAuoVXU3GS06xAcNQRySudbUTkOCsvWOimKjA0Dvi3mY9F5bsDZ4xFYU3EgFriSNRA3eJC9FbtZrC2kyctIBvG4ER4D3WXI6C7Oy2djMzxmN9w91ra1AkumwM++5D2TiM1QH5ojsc5skxxHHmubldpCaEsJiB1bSCIAib3gR496LTrhxAkBZTw3YBMyfvoFduBbGnKe/h4rm8gXpVgWzxNvBTVcZjWfhKYw+EbaB59yq+gM2h+fZCQ2gNNhM6cuQKqWOkGdTpw0TrqAAJlBp0gPngmI11SnJO7f6q9OgYPl9vZXxNENLiZ3QsDNI4eeiL2TRLaZtNhPwdyM7gZIGpQ6V3/ygnyiEaJ1kEz42lDKrRRrJuAVKYayBErFNDoth6eUmNJJ8JnzVntBue/yn55JNuIjeeX5lFbjo5AA79391pT6ITsl+ElwkaGfAf3CM7DRPExfynyQP2yYvZFdjrx8uY9oRQ7RL2iYB5+5C886U7Q6yo4B0taSJtwAJ56LusRiyBYaBxItcCbX5SuB230noZGMZSFQtJLW5Q1rQ4gmSLkzxldX8eFWwRx2JJNgIHugBi3+2NiuzMdTpOioAQ0AmHHct9sDoCAWvxJzb+qF28s7v3hbQQN110z5ElbE9HD1cM5ol4c0GLkECSJAnSYvGsIbmjiCF9Df8Qp0cM1sskucckifqP7uukLy7pXsfrX1qzDfKCG/ybmngW7uSSn7HR5+VIcu56B9H6dZlSpVDHsPZDSJIi5J4SCPBdWMFh6P0Mos7mtHmVTlQqPIWYGocxDHENBLjBAAG8kobQvVdtUOtY4ZhDmlpgzYiL8QvL8XhXUnljxDh3HuPiknkHR1X4f1Cx1Z1oLWC51dLj7LrXYoOEHRcB0dqlrXEcRfw/VdJhMWTaZXNNrJo0TE+lGwnVoewy5ojKd41tzXF1aDmktcC0jUG0L0gVyZN7aoFGkyqKlamxpewhpcWjNfQg+CuPJS2S1bNb0SwfUh1R4h7rNB1DePKfsEyXxiDG8A+KUDqhzZQTl143W9r7FbTpsqDM5zoudx3iBzhZSbltltYo32yRLSQYMEA8yICYwmFLG0wSXQDJsCHTeeIvE8lTo9Zjsw3SO8I76zyGmwmbac/y9UuRfFGeVGYmtWaKJaxrqYPbF8wtDY/tqE7isManVxAyva4jcWwQY/7p8EMYs5AMo8hpB3lBGKPOw+ALEM0bUHKA0amR5Wn0WPacs8Ujh8cA4yju2iNNPmiTHkiDTLgJHh3KuYyQdN/JTT2g08Z9OaJUc2DBBn3UUFpiuIMgb5MImEw9yT9LReePAc1drW5YnQooogMvvN+7VKhr2K4d2YudpoPz90yIiRwIQcOwQctpcfe58VdzZNtE0hgHVb6HyKlZVqmf0CxVURiL3lwMAecbv0U0GQb37IndexhHFE6RBMX+ys/Ckkgcb+u5bolRB1Ko1jUxH2uqMq9oiHTE27xr4JypgyR9Jkct5MqWbPIkmROgGh0uY396B4i9Ug2IO8AnxG/Wy09bodhHFxALCN7TlBuJtoV0tTZ5LwctxJj4VVuyTwmdZtEX9wfRFMeJqMPgWUoAzEniZtpbhqnaQtPDu3T72T52NvkCBFyY8vFY7COgQATy5fPRFPyGJ5V09aRiC8SCWtM6Gbix8EfortB2KfkcQ0tZc6lwAiSN14nvTv4iUCHUyRBLHejt/mtX+GODc7GPI0bRdm/qeyP9J8l0tXxpkeTotidGjhn1RnhjyHBkRBGsHQ7vCFt8Ps0OOZzezuETM73E+gC2b8BmcJeIaO03fcwD4xC2D6dNu64HEeACylJtFqJqcXspjqeUNDZkAgR3Ec14Ri8we7rSS4HtTrbVfRThTAuDE6TwXh/SDBddjcS5v8A9Zr1JI/dAMfYhXxNRsUo30dj+GOFaKVdrsvZxLm3gzlbTHuutZsum6TkZeBGUC86rS9BMXRbSrM1PXEkgfU6o1rwZ5Bwbf8AgXV4fF07GDBmNLx89FlNJyYUvJzXSao2jSswOknKyLSSBoL+CT6IYfOyqCGAyAcogelpmfJbTpbUFXDZ2NLXN0PeLnwsRz7lyPRLGmhWLXSA4RynUSq040GjaMwhpVYjeti7Ck0yCbZwR901tagHOa76S5oJ5cZKdwjh1JaBM6O5iNPm9UlqgYOlgfpy671WpRN4iBxg+AumqGMDJloM2BmIj80H/jJBjIy/dI/uo5WmyVjWypwztJE+/wCSs3C6xlBHOZuZMKztqN0yE+Ij2RW7Uhk9W2fNZrEHgL4rB1BEjW8aWOlkP9m7/nemP/6ObZG3NiAO5DpbTcPqDQIm4114obSYLAylQIvxJ8Oag4Ubhcybn8jCtU23oezfkNLn7KaG1HGTLdJHZE+Nu5ToaUSnVEaAxPeofiCZs4WtY+H5+KFidr1Lgm9rfOSyjjau4wJi/ed2qehOhjDvJBtp+RUPnib6jRZh8TUDSbdo6wBxVKmOfIE232H9kaHoIXneQoQesdvMHwWJE6NtTqCJMAg8d+g+dyENqFpNhOnkrESBy+D5ySVXCyY1Os96jJ+BZNIbr7YIJb/Efax08kVm0yBBgC0d5+StdiKAc4O4GPX9SiMp/SSYi/jp88Es5DTDnEPOa++x8NVGJxDmwMxEi/G/wBVpPiCdw07+PzcgBpqPt+9cd0n0skpMUmFdiXxdxiY9O7igft72mxtAt7/p4owpmIdz03m0eiXeySTB3f2SykDbo4bpdiH4jF9W0ElrQ2ObpcO6dL8Cmeg2yq1GrW61jqRLWgTF7kmIsQABv3rZY/A1aVd+Lawim00sxi0sDwBJvJL7xMeKRxW0HspGpUEVS9rouJa5jgNORNl3OV8aivJajezYdF6/W161UyXZgLmxpictuceviuixDpJ7gP8AxB+y5roTiGGiWgAGbxvLoueHZgLdYmtvEQfz08lzTbyaI5JUxjCnLJOkacycvsSV5ttPZ/U1qkmS6q9+k2e7NPKNO9egCtZzrxrpvBC87cH13PIh2UZjaDAkxM81fE+/Rrwvyx7YuJNPC4yoLONfKDb6oYSBxAkLqOi21xWa2m65DDBscwBOZ5A+kSABOsLjMbtQlnViBTa4kZRGZ5JObnrr3Lc9BcbSoU3vcYc4w0TNR5MAAALTkWrHKNI6zGPzAttlsNNbXWufsNjsoy379ZM+i2bACASCJvl1iQLWRHVwwX1v4AzHmuVyaMU2A2nQJZSZyi2+Cd+8J3CYYtpsAM6md2pmOXPuQ9pghjIHaLB3gOv5mUagSTEdkDL5CJ+cV3QWlZTEMVhyM0nU6WuBwnnHkk6VHM6CHDfOlhuW12hVBd2hutwPclTXgEACTr3TI9dVyTe2QJ16WUCPU7ze4GtlTF55aJJte8WMwROo0TrIeYEc/BErgEzaftxStInbRqcJSc3M52kbt53RwTL3Od9UZnaDdHCOP5J/qhBjQRHsqxbcSTPhYeF5SvYdI1rqDmzOpMQbwLjfpMp/ZjYBLtCPYd3NMYpmZ38uX0ifGAVHaM87QpbGuxKudCR9UnzR+rsDpdx8ABHqUZ7d0DL8+yYY0RJ3NJjvd+gRZURSlTLQTJs24sOO/mT5BAyvloLTGszw4eIhPGzDxcZ8pAUto3YD/DJHLMZnvumpaBspUpgm8T/MViWcJMlSlkK/wP1qkGP8w9FOHGZ39Un53EqmIcC5veSOc39/ZW+mANSSZ8gPC5RdDfYPrbwBpcncDxWB5eQNLgeWqq9wDMu83kd9h84q2HGUE8jbTl7mFMrBIM5jb+sf5rQEvQrHSw3eEmfQD5pYNIAm0mTPdP5eSLRoACTvk+JFvsnsdbBveQGxwJ94PsUNg+mNXER3kz72U1KhBcB+62eQiBbwnyV8E45g/wDh03nNf9UCe3oN0vxvV9TQDgGBgNRoa0lznOaWgB1jJ3fmuD29SqPxFXt5GdU17pAJcGW7AO+Z7Wg4Lp67HOxL3udmzZYsIBE2G+0lJbbptNRpEhxa1tgDLXOPHUQ2dd66vq26Xo1/XoY2bgW06QgAaEwABma2ZtxMJplGWzwmf796Z6sdSBH1O046E/6fdEGGBblkb7c9ZtfksPJhTZr8QwdU4QBma4XBIEAnQa/ouCfjgwFzZDS2CbNMGQe8xb8l0uK6XNAYMkv7bXt0yloIPgRcFc67AdbUBImiHOzQQCYPZbAMyXOA8ZW3HGuzq404p2aB7f33ODQZIBkuMRytr7redBKD3Vi5uXs5SXOBJAJ/5Y0knUlTsfYTcRjHNuaNHsWB7WSQBPNzST381v62HOHxLnWZTeQIEwcwuA0TLgONrrTknpxXYn6N5SccxDjIgX4xr6BXw1DrngEQCQO4ae1lOyKGZloMlwkXGvIncfRPFgY7s20v6fn5rir2ZKIztlgL+QiO/QRb5C0tPaL3ZsrDZ1hpm+oNE8SRJ5FbSpTJAmbXMzafvvVXUZgARF/UkBdH1fRRr60vuYB3x7cQFPUDdAjWR4J8YQC5kka8+7iqEtieN9Ne9YNt9k4eWAweDjMRqL3+8alJ12Okned9/Aei2LG/4ckid0W+bkOi3eftfdb3UrYVYJtgWmTYeJm8KpMODe4Te/HwEJ0U5NtI7r2CUwzAXOMkx7ugKkJxHMJhDlvvdc8gJt5qtYBhy6neeX5ramnDQNY08nX9lr3AZzv9eSGi8TXsbUJc8gxJO+DwHzgnarXdWANcrZniSSb96MNzd2/u4foqYiXiNCTbwmB6hMSjQvU0gXiPEwRPmERkzfcI8GtnyLj6I+HaZjdad8nf6ymqlMBzncANN+/7JKNjxNQ6iJu0zvgWWKX4ckkkG/C6xUTi/Q27Dggk/ukzfcZKrUYC4T/bWPdONZE8wZ+yo2hfM68CQk4lYibcMCT2d/kOJ/LmpqsA5zHcANAmgZJFgB6n73SxcHEzpbzOllPQdIq+mCASNYGu86eymgS50ngfLN6WumKlWwjQacyT+iBiGmSByMeB+59ECoDhaEvc4mBeZ5m3LVXzf4YgRfx/TVDp0zBZzb3XmfKAm65BjWIsOJmLo8CSNDhWNa95vZ154Tm8blHxGz2vfSe+8AkNIntSSD4A7/CETHVHU3MDGNIJhxInXQprHguZBO48+ItzVXTspd2ZXrNYG5o7LXOdpbU/YLhMftx9Os54eQwmWgG+ZzBBIibWXdYum0UyYklsXE2DcummmZcnidnME3Y4texpgQZeWkGWm0CbQrg0XCkL4zZwa7PeRTaCRlBLsovl/eNwNNJTGBrNqNfnaB1Qzta2S99Ql54W0Gk6jetltTZ/WVWsERAc91iGtYHXM6fSBK1mGrPq1P8ABykU3NptymJY3KHOIPEDetE1Ro2mhvo3RNNsv7NhNNojqy5wsbSTpJPFbuhlfnBIIIIOm+0cilMRtJhDC4lrnh0NeCM0OM+oEfqibP2fTecziCReQ7KToN2uvqspbdmL7DdHKjWU3UgCOqJbcRqS4RfTKR6LYU6UuB+b1rcMHNeQ6CSPqAi4JsTHA27ls21CdLWOncD+al1ZTDYkSP5onwQ6lWCY5Dx0AHIXJRIgcTA8B+sygudltNzJPKR89VVklmSSRy14pd9EkZRGsxpx9pTVKzTOpFu75KxrDm0+DilWigbKBDdQ6XeAvwSlCmQ0md9zJvv/ANvqnur7ESZmbclDWS0E8z36R4pY+goo1vZN4GvOTB9lmDwoHaA1gwZuRMeqK2nmDt277exV8O4hrRb+L7e6pIAjWwHGIhv9vGwS9JoaHE/28E9y+b/yWu2jh3ZLH94aczAB4DRVQwbMRn+kmLydDPj3+iP1Oh4T6iELDsYxjQTAFhPMz7mE3TbmMKR6LYanluYv+Uj0kqKzew3iT7D8vumqzLtaN8k8huQa9PsxyPqdPZVQm7FWYgx2WyNxWIbqI4O8NFiWydjkdtqtjtFCxHsAEf6vyQao+/ssWLMT6LR2B/SrUvrPd/7LFiBA3CJ/mHsFLx2B/V7qViBiVW9Rk37f5p6sNf5fspWJskTxFwJvp91zGwTGFBFicSASLEgDQneOSxYrh0zSHkcaf8TE/wD4s/3p/o/RaMMyGgWboANWgn1JPisWIX2C8f0KbfpNFOi6Bma6mAYEgGoyYO5JbfMU2RaarQYtIzGx46DyWLFrDwWvBs6/10/6f9n5nzW7p6jv/NYsXMzMbdq3vHsk2iSZWLFT6B9DVK778fsUo89s95WLExsYoaHuPurVfpHzcFixNdDLMF3fN4Ukf6R91ixABW/cfdazEHsP+blixNAJYtoytEWyj7reYYa/OKxYl5QIYqfUe5v3Q8X9Xh/6rFibAWWLFig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Ольга\Desktop\загруженное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61772" y="2528880"/>
            <a:ext cx="2466975" cy="1847850"/>
          </a:xfrm>
          <a:prstGeom prst="rect">
            <a:avLst/>
          </a:prstGeom>
          <a:noFill/>
        </p:spPr>
      </p:pic>
      <p:pic>
        <p:nvPicPr>
          <p:cNvPr id="3076" name="Picture 4" descr="C:\Users\Ольга\Desktop\лошадь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1412" y="2258844"/>
            <a:ext cx="2160288" cy="2160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762599" y="1246947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Какие животные называются дикими?</a:t>
            </a: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200900" cy="85157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Проверь себя</a:t>
            </a:r>
          </a:p>
        </p:txBody>
      </p:sp>
      <p:sp>
        <p:nvSpPr>
          <p:cNvPr id="3074" name="AutoShape 2" descr="data:image/jpeg;base64,/9j/4AAQSkZJRgABAQAAAQABAAD/2wCEAAkGBhMSERUUExMUFBUWFxgYGBcYGBQUGBgXFxcVFxcYFxgYHCYeFxojGhcXHy8gIycpLCwsFx4xNTAqNSYrLCkBCQoKDgwOGg8PGiwkHB8pKSwpLCkpKSwpLCksLCkpKSwsLCwpKSkpKSwpKSwsKSkpLCwsLCwpLCwpLCwpKSkpKf/AABEIAMIBAwMBIgACEQEDEQH/xAAcAAACAgMBAQAAAAAAAAAAAAADBAECAAUGBwj/xABCEAABAwIDBAkCAwYEBgMBAAABAAIRAyEEEjEFQVFhBhMicYGRobHwMsEH0eEUQlJygvEjYrLCFUNTkqLSJTNzFv/EABkBAAMBAQEAAAAAAAAAAAAAAAABAgMEBf/EACURAAICAgICAQQDAAAAAAAAAAABAhESIQMxQVEiEzJhcQSRof/aAAwDAQACEQMRAD8A6ZtIKzGCOaYFAEKgpALzzcoygDKxtEBW6rXmiNpoFRQ0Rog9RwKb6pDFKCY3oApToBGdSbCqKcKMlkAVbSCk0ArsYsNMygAf7OFfqRCuaah9MhA0UNKZQjhwi5CsPFAABQkqHYcGyLl4KWMMqRaBfs6szD2RHNcCrMMSikFIo6gQobhjvRw4lGaE6QYoScwhWaHRqj1rqobZKkGIvlKmSAmA2FZwCMQxE+sKIKpTNOm3gpdTCdMKYu2vfkiCui9U0IL6SKoKZZ2I4FDbiDKx1FYKKex7LuqlYHQq5YuVZrZAQPZPXrFU01KKCxVmIJCkVJWv60gDmrMeRErPIjIcqPKvTcQkG1ySi1cSR3n0RaFkOtfCgVTdIDFHTRRTxh4WTyHkjZGoUN9Qzog0qk3Ks+unY7L9ceCMyuUqa4RRVCV/kLDirCnrpS4dZSXosLDGqqCoChZr3WGyFIYdsKW1QJ70EuSmNp9kNB1IFuGpunYGzbWBIUPaLpem46q9R+5LIVhiIiFYvslZ9FjpHkix2Gz8SrsKTqNV2PRYWNOAhXgapLMZhWdVhGQWMlqhpMIDsRMK+fRLIVhjKrKF1ynOqyKstm7Sk2KGTdS4osDHOmeClk8lDQoa5FgMZ1iDnWJ5CNW6jJuhBkH55p1ukyqOuVhZlQBhjdqhvfPfCaLFd1McPnwIChNigtuE4KQO5Q6mJIQGIrngxdY6tuhG/ZhMK9SgDvRYqYIOEWUipFtCpp4fdNlU0ST7b9EWGyS42E71dsnRDo0u06/AD1kBHpix+WG5MpJg6l7Kde9TEH55qSyEmDTCMEwqVgJngiNN1EXO/chDJbUsD5IQcSbo0GFDWwnYWUDpRc82Qm0CbxZN4XZtV92scRx0HqmrHkLvN1jLX71bFYdzDD2lp5/LobIm6G6YrDjjwQqjZA3SiZ1UuGnkpsCMgFgoD7Ijmz85IbqByxKLAim4nUq7ARJKHRpwEZ7pAQmCZDXlSa+5Q5nZ1/shBlhbvTuh2Mh1plUp1PRVeLWVaYgTvQ2wsN1wUIQb3rEZMdkvGioB5ozmyVQ04MeKKFRcBUJlWygAdywN4oAxvdoFQXPzeruduHioFNITK5QZ7/0Ulo+yllPtfNyhovCTEGpsAshuEGVeYHerCn891QxcAC6kAugAEzuFytZ0g20yhbV50G4DiVydTbFWo6czvAwB3RotFxt78GsYNnfVuxZwjXW3Dikq+1qLLF7fOY5WWq2hjnYvCtDiDXokm3/Mpkdoj/MIBI3gErk3UJWj4kvJUYX2egM2zR/6jY5XVXdIaQNiTxt+a4ujShGOKLdAPFZ4JGi4YnU1OkLDoCm9gbWdUrtaGNI3g3txEkSVxFTadQD6AfJLv289pByOHd+YVRikyvpQSPesbjQGjtBh4GGg8gdJQ3YoupOLT2spy33xZcZ0U2wcdg3sxDXkNdDXb7AGe8TErnNgdPH4Ku6m9pdRzEFpsReJZw7tO7VdmXTOT6faXaH9n9LKkOo4slz2vAYXCHNmxzHSB91umQQCIvzn1R+kOwMLtJoqYaqzr8ocLiXN3B7dR37lw/RetUo4h+GqAiZ7J1a9uo8RPkufng/uHSav/DtHs0VN6o6ZEK7wRquMzLuO8KhdcDxUA2HC8q9OneTqgCrnbuak1gsyXKF1J1SEw1MTKyo8AqhkRGkKoMmUxhGuBnkVamLoAG7iUY2QNFXtJJvCxYanJYgVMKHQoB1QhwKxrtAqyKssbjioBv5QhuxjRUDJEuBIvwIGnj6IxEA+idAVOtvHyRWmyCCpDxrPwpIWgs71NIj0Wn2n0hZR1gjfHBGwu26LwC2o244hPGXdAbLNvWv6RbdGHYXWk2aOe8qm0NrsoszucJ1A4/ovL9v7fdXqlznSB9LRYALfi43Lb6GmiMftVz3FzjJcZRsHi7LQmpJTdOrC6Zx0aQ5Nm3/4k4GxWy2fhX1abqwbLGuyuIvlMA3G4EHVc3TfZb3od0lODr5j2qVSG1W6gt4xxHros0jaUnVjhHNK1gV2/S3onSFM4jDlrGhuYsvlLeLP4Ty07lwLq9lMlRUJ5Ir1saHwVv2qyTrVkDrtCpSKcjuehPTRuGJpVRNF7pzb2E7/AOXj5pj8VuiggYvDiWmOsAvrEPEbuPgvPW1b8l6v+Hu2OuwRpuMmk4sv/CQHN9DHguiHpnLya+SPIsFtirSeHseWOabOBghdHsTb1TFbRo1KpBeZBIEZi2m8AkC0xv5BC/EbY9KhWYKduySW973uBHK5b/SEh0Cp5sdT/wAge4/9uX3eFXIqg/0YZts9hpU4uqkgqr6s7+5VFQTvheXaLtBiL8gLq9SIPolX1iWxx9gqftBc62g3J2hWhwNtKC+mYVgbkzZVbUMpBYR1Pcqsw3ksqVgsNeG2T0PRJpKrWXVhXuFbrBMIHoEW8gsVi9YmKxBlZZQqybbkGnTM6fPnumsHQ48VmkzM53aj/wD5GgQJhp9cwPlr5rpGmR6rUbVw3bp1HRZ8A8C7nwN1sGNMaK5PobK4+kXgNZVdSPFoaZ3XDhdat9fFYZhJrU6wJAgsyuuYAGolbSmwk8lpukG0RQyaE5mvg8GuBnzHotOFybpAjfVvw0ZVoMdVc8VCA5+n1Oglttw0Wj6UdD8PhcI6pTDg5pbdxdvNyJ1ld7tfpbQpYX9pcSWOAygaucdGj5uXh/THpZWxZ7buzMimJDG9w3nmV3qJSl5Y7t/GYSrRptoOe6qAMzi4ubHA7geQ0XLVKEJbD4mHW3ph9YEpitMATdEbUVMTTy33IDHquybpmwpvRnVUhTqIgfdQ0bRme47Dc3EbPp0ibOoNE8y2PQheUYprqb3MfZzSWnvFl2/4f7WDsKGizqRcw+Ye090O9FzH4iUsuLLh/wA1oee8dk+w81DVoISpmifWlBdUS/WKet3JKJo5hDWhel/hfH7M9wJl1Qgjd2QIjwK8yIkXXq/4eYQU8Gy93kvM/wCY29IV9GM3oL066IPxjKb6eUVWkgzIBYd3nC5n8ONn5KdWq4Q5z8g5NZ9X/kXD+lepVnw1cxSwtOiCxgsC88bucXOPm4rP+RL4UYoedYD0VJ19EGjXmDG7XwV+vErzh9hs3nChluSpInkFWo/ikAU1408e5QaqC6rpu+SVDJmCDB0KbFZbrzJU/tkyOCE7EiY00M+OiphmNbmNpNzzSaYWOUqxgyIKmpVO7zQnPCu4RdG0XZjcXH91iA1k3lSppiAYCmWtyk8zF+Hl3LYUnwABogU6WuWNPvvRGOgjl9tPnNak3QDFVB1rARPfMWInluTLqmbkPVKV2HrKdx+ZgI7LGCb6nuSY3IxzSH/5Y43zfkuI6fUnGuxwPYLch5OEujxB9F2sOJ5AetpK5npZhwKZJ/6oPOzXem/x5LfgfzVDRyW2NtvdhaFE2FHORfUvdItyFvErnRVJ13prGPLp4JEr0+iGzKYh0p2jSbqTfgloWVHKOxp0M47ENIgDdokmuVHPWFNKgk7Y1TVg+6TbWV+sQxxZ0nQ3aLqeNa0fTVlpHc1zgfCPUre/ibS7FCrNw51OORGYH/x9Un+HeHa91V5Y0loYGuIGYF2fMBwsAup2ts1uIoOpPJA1BG5w0PO+5YOVSL/J5JnUh6vtLAuoVXU3GS06xAcNQRySudbUTkOCsvWOimKjA0Dvi3mY9F5bsDZ4xFYU3EgFriSNRA3eJC9FbtZrC2kyctIBvG4ER4D3WXI6C7Oy2djMzxmN9w91ra1AkumwM++5D2TiM1QH5ojsc5skxxHHmubldpCaEsJiB1bSCIAib3gR496LTrhxAkBZTw3YBMyfvoFduBbGnKe/h4rm8gXpVgWzxNvBTVcZjWfhKYw+EbaB59yq+gM2h+fZCQ2gNNhM6cuQKqWOkGdTpw0TrqAAJlBp0gPngmI11SnJO7f6q9OgYPl9vZXxNENLiZ3QsDNI4eeiL2TRLaZtNhPwdyM7gZIGpQ6V3/ygnyiEaJ1kEz42lDKrRRrJuAVKYayBErFNDoth6eUmNJJ8JnzVntBue/yn55JNuIjeeX5lFbjo5AA79391pT6ITsl+ElwkaGfAf3CM7DRPExfynyQP2yYvZFdjrx8uY9oRQ7RL2iYB5+5C886U7Q6yo4B0taSJtwAJ56LusRiyBYaBxItcCbX5SuB230noZGMZSFQtJLW5Q1rQ4gmSLkzxldX8eFWwRx2JJNgIHugBi3+2NiuzMdTpOioAQ0AmHHct9sDoCAWvxJzb+qF28s7v3hbQQN110z5ElbE9HD1cM5ol4c0GLkECSJAnSYvGsIbmjiCF9Df8Qp0cM1sskucckifqP7uukLy7pXsfrX1qzDfKCG/ybmngW7uSSn7HR5+VIcu56B9H6dZlSpVDHsPZDSJIi5J4SCPBdWMFh6P0Mos7mtHmVTlQqPIWYGocxDHENBLjBAAG8kobQvVdtUOtY4ZhDmlpgzYiL8QvL8XhXUnljxDh3HuPiknkHR1X4f1Cx1Z1oLWC51dLj7LrXYoOEHRcB0dqlrXEcRfw/VdJhMWTaZXNNrJo0TE+lGwnVoewy5ojKd41tzXF1aDmktcC0jUG0L0gVyZN7aoFGkyqKlamxpewhpcWjNfQg+CuPJS2S1bNb0SwfUh1R4h7rNB1DePKfsEyXxiDG8A+KUDqhzZQTl143W9r7FbTpsqDM5zoudx3iBzhZSbltltYo32yRLSQYMEA8yICYwmFLG0wSXQDJsCHTeeIvE8lTo9Zjsw3SO8I76zyGmwmbac/y9UuRfFGeVGYmtWaKJaxrqYPbF8wtDY/tqE7isManVxAyva4jcWwQY/7p8EMYs5AMo8hpB3lBGKPOw+ALEM0bUHKA0amR5Wn0WPacs8Ujh8cA4yju2iNNPmiTHkiDTLgJHh3KuYyQdN/JTT2g08Z9OaJUc2DBBn3UUFpiuIMgb5MImEw9yT9LReePAc1drW5YnQooogMvvN+7VKhr2K4d2YudpoPz90yIiRwIQcOwQctpcfe58VdzZNtE0hgHVb6HyKlZVqmf0CxVURiL3lwMAecbv0U0GQb37IndexhHFE6RBMX+ys/Ckkgcb+u5bolRB1Ko1jUxH2uqMq9oiHTE27xr4JypgyR9Jkct5MqWbPIkmROgGh0uY396B4i9Ug2IO8AnxG/Wy09bodhHFxALCN7TlBuJtoV0tTZ5LwctxJj4VVuyTwmdZtEX9wfRFMeJqMPgWUoAzEniZtpbhqnaQtPDu3T72T52NvkCBFyY8vFY7COgQATy5fPRFPyGJ5V09aRiC8SCWtM6Gbix8EfortB2KfkcQ0tZc6lwAiSN14nvTv4iUCHUyRBLHejt/mtX+GODc7GPI0bRdm/qeyP9J8l0tXxpkeTotidGjhn1RnhjyHBkRBGsHQ7vCFt8Ps0OOZzezuETM73E+gC2b8BmcJeIaO03fcwD4xC2D6dNu64HEeACylJtFqJqcXspjqeUNDZkAgR3Ec14Ri8we7rSS4HtTrbVfRThTAuDE6TwXh/SDBddjcS5v8A9Zr1JI/dAMfYhXxNRsUo30dj+GOFaKVdrsvZxLm3gzlbTHuutZsum6TkZeBGUC86rS9BMXRbSrM1PXEkgfU6o1rwZ5Bwbf8AgXV4fF07GDBmNLx89FlNJyYUvJzXSao2jSswOknKyLSSBoL+CT6IYfOyqCGAyAcogelpmfJbTpbUFXDZ2NLXN0PeLnwsRz7lyPRLGmhWLXSA4RynUSq040GjaMwhpVYjeti7Ck0yCbZwR901tagHOa76S5oJ5cZKdwjh1JaBM6O5iNPm9UlqgYOlgfpy671WpRN4iBxg+AumqGMDJloM2BmIj80H/jJBjIy/dI/uo5WmyVjWypwztJE+/wCSs3C6xlBHOZuZMKztqN0yE+Ij2RW7Uhk9W2fNZrEHgL4rB1BEjW8aWOlkP9m7/nemP/6ObZG3NiAO5DpbTcPqDQIm4114obSYLAylQIvxJ8Oag4Ubhcybn8jCtU23oezfkNLn7KaG1HGTLdJHZE+Nu5ToaUSnVEaAxPeofiCZs4WtY+H5+KFidr1Lgm9rfOSyjjau4wJi/ed2qehOhjDvJBtp+RUPnib6jRZh8TUDSbdo6wBxVKmOfIE232H9kaHoIXneQoQesdvMHwWJE6NtTqCJMAg8d+g+dyENqFpNhOnkrESBy+D5ySVXCyY1Os96jJ+BZNIbr7YIJb/Efax08kVm0yBBgC0d5+StdiKAc4O4GPX9SiMp/SSYi/jp88Es5DTDnEPOa++x8NVGJxDmwMxEi/G/wBVpPiCdw07+PzcgBpqPt+9cd0n0skpMUmFdiXxdxiY9O7igft72mxtAt7/p4owpmIdz03m0eiXeySTB3f2SykDbo4bpdiH4jF9W0ElrQ2ObpcO6dL8Cmeg2yq1GrW61jqRLWgTF7kmIsQABv3rZY/A1aVd+Lawim00sxi0sDwBJvJL7xMeKRxW0HspGpUEVS9rouJa5jgNORNl3OV8aivJajezYdF6/W161UyXZgLmxpictuceviuixDpJ7gP8AxB+y5roTiGGiWgAGbxvLoueHZgLdYmtvEQfz08lzTbyaI5JUxjCnLJOkacycvsSV5ttPZ/U1qkmS6q9+k2e7NPKNO9egCtZzrxrpvBC87cH13PIh2UZjaDAkxM81fE+/Rrwvyx7YuJNPC4yoLONfKDb6oYSBxAkLqOi21xWa2m65DDBscwBOZ5A+kSABOsLjMbtQlnViBTa4kZRGZ5JObnrr3Lc9BcbSoU3vcYc4w0TNR5MAAALTkWrHKNI6zGPzAttlsNNbXWufsNjsoy379ZM+i2bACASCJvl1iQLWRHVwwX1v4AzHmuVyaMU2A2nQJZSZyi2+Cd+8J3CYYtpsAM6md2pmOXPuQ9pghjIHaLB3gOv5mUagSTEdkDL5CJ+cV3QWlZTEMVhyM0nU6WuBwnnHkk6VHM6CHDfOlhuW12hVBd2hutwPclTXgEACTr3TI9dVyTe2QJ16WUCPU7ze4GtlTF55aJJte8WMwROo0TrIeYEc/BErgEzaftxStInbRqcJSc3M52kbt53RwTL3Od9UZnaDdHCOP5J/qhBjQRHsqxbcSTPhYeF5SvYdI1rqDmzOpMQbwLjfpMp/ZjYBLtCPYd3NMYpmZ38uX0ifGAVHaM87QpbGuxKudCR9UnzR+rsDpdx8ABHqUZ7d0DL8+yYY0RJ3NJjvd+gRZURSlTLQTJs24sOO/mT5BAyvloLTGszw4eIhPGzDxcZ8pAUto3YD/DJHLMZnvumpaBspUpgm8T/MViWcJMlSlkK/wP1qkGP8w9FOHGZ39Un53EqmIcC5veSOc39/ZW+mANSSZ8gPC5RdDfYPrbwBpcncDxWB5eQNLgeWqq9wDMu83kd9h84q2HGUE8jbTl7mFMrBIM5jb+sf5rQEvQrHSw3eEmfQD5pYNIAm0mTPdP5eSLRoACTvk+JFvsnsdbBveQGxwJ94PsUNg+mNXER3kz72U1KhBcB+62eQiBbwnyV8E45g/wDh03nNf9UCe3oN0vxvV9TQDgGBgNRoa0lznOaWgB1jJ3fmuD29SqPxFXt5GdU17pAJcGW7AO+Z7Wg4Lp67HOxL3udmzZYsIBE2G+0lJbbptNRpEhxa1tgDLXOPHUQ2dd66vq26Xo1/XoY2bgW06QgAaEwABma2ZtxMJplGWzwmf796Z6sdSBH1O046E/6fdEGGBblkb7c9ZtfksPJhTZr8QwdU4QBma4XBIEAnQa/ouCfjgwFzZDS2CbNMGQe8xb8l0uK6XNAYMkv7bXt0yloIPgRcFc67AdbUBImiHOzQQCYPZbAMyXOA8ZW3HGuzq404p2aB7f33ODQZIBkuMRytr7redBKD3Vi5uXs5SXOBJAJ/5Y0knUlTsfYTcRjHNuaNHsWB7WSQBPNzST381v62HOHxLnWZTeQIEwcwuA0TLgONrrTknpxXYn6N5SccxDjIgX4xr6BXw1DrngEQCQO4ae1lOyKGZloMlwkXGvIncfRPFgY7s20v6fn5rir2ZKIztlgL+QiO/QRb5C0tPaL3ZsrDZ1hpm+oNE8SRJ5FbSpTJAmbXMzafvvVXUZgARF/UkBdH1fRRr60vuYB3x7cQFPUDdAjWR4J8YQC5kka8+7iqEtieN9Ne9YNt9k4eWAweDjMRqL3+8alJ12Okned9/Aei2LG/4ckid0W+bkOi3eftfdb3UrYVYJtgWmTYeJm8KpMODe4Te/HwEJ0U5NtI7r2CUwzAXOMkx7ugKkJxHMJhDlvvdc8gJt5qtYBhy6neeX5ramnDQNY08nX9lr3AZzv9eSGi8TXsbUJc8gxJO+DwHzgnarXdWANcrZniSSb96MNzd2/u4foqYiXiNCTbwmB6hMSjQvU0gXiPEwRPmERkzfcI8GtnyLj6I+HaZjdad8nf6ymqlMBzncANN+/7JKNjxNQ6iJu0zvgWWKX4ckkkG/C6xUTi/Q27Dggk/ukzfcZKrUYC4T/bWPdONZE8wZ+yo2hfM68CQk4lYibcMCT2d/kOJ/LmpqsA5zHcANAmgZJFgB6n73SxcHEzpbzOllPQdIq+mCASNYGu86eymgS50ngfLN6WumKlWwjQacyT+iBiGmSByMeB+59ECoDhaEvc4mBeZ5m3LVXzf4YgRfx/TVDp0zBZzb3XmfKAm65BjWIsOJmLo8CSNDhWNa95vZ154Tm8blHxGz2vfSe+8AkNIntSSD4A7/CETHVHU3MDGNIJhxInXQprHguZBO48+ItzVXTspd2ZXrNYG5o7LXOdpbU/YLhMftx9Os54eQwmWgG+ZzBBIibWXdYum0UyYklsXE2DcummmZcnidnME3Y4texpgQZeWkGWm0CbQrg0XCkL4zZwa7PeRTaCRlBLsovl/eNwNNJTGBrNqNfnaB1Qzta2S99Ql54W0Gk6jetltTZ/WVWsERAc91iGtYHXM6fSBK1mGrPq1P8ABykU3NptymJY3KHOIPEDetE1Ro2mhvo3RNNsv7NhNNojqy5wsbSTpJPFbuhlfnBIIIIOm+0cilMRtJhDC4lrnh0NeCM0OM+oEfqibP2fTecziCReQ7KToN2uvqspbdmL7DdHKjWU3UgCOqJbcRqS4RfTKR6LYU6UuB+b1rcMHNeQ6CSPqAi4JsTHA27ls21CdLWOncD+al1ZTDYkSP5onwQ6lWCY5Dx0AHIXJRIgcTA8B+sygudltNzJPKR89VVklmSSRy14pd9EkZRGsxpx9pTVKzTOpFu75KxrDm0+DilWigbKBDdQ6XeAvwSlCmQ0md9zJvv/ANvqnur7ESZmbclDWS0E8z36R4pY+goo1vZN4GvOTB9lmDwoHaA1gwZuRMeqK2nmDt277exV8O4hrRb+L7e6pIAjWwHGIhv9vGwS9JoaHE/28E9y+b/yWu2jh3ZLH94aczAB4DRVQwbMRn+kmLydDPj3+iP1Oh4T6iELDsYxjQTAFhPMz7mE3TbmMKR6LYanluYv+Uj0kqKzew3iT7D8vumqzLtaN8k8huQa9PsxyPqdPZVQm7FWYgx2WyNxWIbqI4O8NFiWydjkdtqtjtFCxHsAEf6vyQao+/ssWLMT6LR2B/SrUvrPd/7LFiBA3CJ/mHsFLx2B/V7qViBiVW9Rk37f5p6sNf5fspWJskTxFwJvp91zGwTGFBFicSASLEgDQneOSxYrh0zSHkcaf8TE/wD4s/3p/o/RaMMyGgWboANWgn1JPisWIX2C8f0KbfpNFOi6Bma6mAYEgGoyYO5JbfMU2RaarQYtIzGx46DyWLFrDwWvBs6/10/6f9n5nzW7p6jv/NYsXMzMbdq3vHsk2iSZWLFT6B9DVK778fsUo89s95WLExsYoaHuPurVfpHzcFixNdDLMF3fN4Ukf6R91ixABW/cfdazEHsP+blixNAJYtoytEWyj7reYYa/OKxYl5QIYqfUe5v3Q8X9Xh/6rFibAWWLFig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C:\Users\Ольга\Desktop\ли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6654" y="1898796"/>
            <a:ext cx="2700360" cy="2025270"/>
          </a:xfrm>
          <a:prstGeom prst="rect">
            <a:avLst/>
          </a:prstGeom>
          <a:noFill/>
        </p:spPr>
      </p:pic>
      <p:pic>
        <p:nvPicPr>
          <p:cNvPr id="28675" name="Picture 3" descr="C:\Users\Ольга\Desktop\белк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11832" y="1909245"/>
            <a:ext cx="2622838" cy="2018356"/>
          </a:xfrm>
          <a:prstGeom prst="rect">
            <a:avLst/>
          </a:prstGeom>
          <a:noFill/>
        </p:spPr>
      </p:pic>
      <p:pic>
        <p:nvPicPr>
          <p:cNvPr id="28676" name="Picture 4" descr="C:\Users\Ольга\Desktop\волк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2047" y="1909244"/>
            <a:ext cx="2676702" cy="2014821"/>
          </a:xfrm>
          <a:prstGeom prst="rect">
            <a:avLst/>
          </a:prstGeom>
          <a:noFill/>
        </p:spPr>
      </p:pic>
      <p:pic>
        <p:nvPicPr>
          <p:cNvPr id="28677" name="Picture 5" descr="C:\Users\Ольга\Desktop\1353010580_bufer-obmena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5003" y="4173369"/>
            <a:ext cx="2682011" cy="2190501"/>
          </a:xfrm>
          <a:prstGeom prst="rect">
            <a:avLst/>
          </a:prstGeom>
          <a:noFill/>
        </p:spPr>
      </p:pic>
      <p:pic>
        <p:nvPicPr>
          <p:cNvPr id="28679" name="Picture 7" descr="C:\Users\Ольга\Desktop\images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12237" y="4293594"/>
            <a:ext cx="2622433" cy="2070276"/>
          </a:xfrm>
          <a:prstGeom prst="rect">
            <a:avLst/>
          </a:prstGeom>
          <a:noFill/>
        </p:spPr>
      </p:pic>
      <p:pic>
        <p:nvPicPr>
          <p:cNvPr id="28680" name="Picture 8" descr="C:\Users\Ольга\Desktop\1374613963_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84015" y="4293594"/>
            <a:ext cx="2736364" cy="2070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b="1" dirty="0" smtClean="0"/>
              <a:t>Кто такие домашние животные?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088688"/>
            <a:ext cx="8291513" cy="5130684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Домашними называют животных потому что: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Их разводят люди;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Кормят и защищают их люди;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Люди строят для них жилища;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Люди заботятся об их детенышах.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	</a:t>
            </a:r>
            <a:endParaRPr lang="ru-RU" sz="5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313"/>
          </a:xfrm>
        </p:spPr>
        <p:txBody>
          <a:bodyPr/>
          <a:lstStyle/>
          <a:p>
            <a:r>
              <a:rPr lang="ru-RU" sz="2800" b="1" dirty="0" smtClean="0"/>
              <a:t>Загадка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Гладишь - ласкается,</a:t>
            </a:r>
            <a:br>
              <a:rPr lang="ru-RU" sz="2800" dirty="0" smtClean="0"/>
            </a:br>
            <a:r>
              <a:rPr lang="ru-RU" sz="2800" dirty="0" smtClean="0"/>
              <a:t>Дразнишь - кусается.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68863"/>
            <a:ext cx="8229600" cy="1257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       собака                                  щенок</a:t>
            </a:r>
          </a:p>
        </p:txBody>
      </p:sp>
      <p:pic>
        <p:nvPicPr>
          <p:cNvPr id="5" name="Picture 6" descr="44643ff7a08c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60" y="1718772"/>
            <a:ext cx="3904595" cy="297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74f8f3a2442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42156" y="2465310"/>
            <a:ext cx="2537938" cy="179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obak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8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4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Мягкие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лапки,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а в лапках царапки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609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кошка                                           котёнок</a:t>
            </a:r>
          </a:p>
        </p:txBody>
      </p:sp>
      <p:pic>
        <p:nvPicPr>
          <p:cNvPr id="4" name="Picture 6" descr="802fe65bd33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750" y="1989138"/>
            <a:ext cx="33115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09098020979d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325" y="2924175"/>
            <a:ext cx="1655763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oshk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0825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916113"/>
          </a:xfrm>
        </p:spPr>
        <p:txBody>
          <a:bodyPr/>
          <a:lstStyle/>
          <a:p>
            <a:r>
              <a:rPr lang="ru-RU" sz="2800" b="1" smtClean="0">
                <a:latin typeface="Arial" charset="0"/>
                <a:cs typeface="Arial" charset="0"/>
              </a:rPr>
              <a:t>Загадка</a:t>
            </a:r>
            <a:r>
              <a:rPr lang="ru-RU" sz="2800" smtClean="0">
                <a:latin typeface="Arial" charset="0"/>
                <a:cs typeface="Arial" charset="0"/>
              </a:rPr>
              <a:t/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Голодная – мычит, сытая – жуёт,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Всем ребятам, молоко даёт</a:t>
            </a:r>
            <a:r>
              <a:rPr lang="ru-RU" sz="2800" smtClean="0"/>
              <a:t>.</a:t>
            </a:r>
            <a:br>
              <a:rPr lang="ru-RU" sz="2800" smtClean="0"/>
            </a:br>
            <a:endParaRPr lang="ru-RU" sz="2800" smtClean="0">
              <a:latin typeface="Arial" charset="0"/>
              <a:cs typeface="Arial" charset="0"/>
            </a:endParaRPr>
          </a:p>
        </p:txBody>
      </p:sp>
      <p:pic>
        <p:nvPicPr>
          <p:cNvPr id="5" name="Picture 7" descr="e292e946421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1500" y="2060575"/>
            <a:ext cx="297815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orov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9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5589588"/>
            <a:ext cx="7931150" cy="863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корова                                          телёнок</a:t>
            </a:r>
          </a:p>
        </p:txBody>
      </p:sp>
      <p:pic>
        <p:nvPicPr>
          <p:cNvPr id="9" name="Picture 8" descr="корова (1)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700213"/>
            <a:ext cx="439261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r>
              <a:rPr lang="ru-RU" sz="2800" b="1" smtClean="0">
                <a:latin typeface="Arial" charset="0"/>
                <a:cs typeface="Arial" charset="0"/>
              </a:rPr>
              <a:t>Загадка</a:t>
            </a:r>
            <a:br>
              <a:rPr lang="ru-RU" sz="2800" b="1" smtClean="0">
                <a:latin typeface="Arial" charset="0"/>
                <a:cs typeface="Arial" charset="0"/>
              </a:rPr>
            </a:br>
            <a:r>
              <a:rPr lang="ru-RU" sz="2800" b="1" smtClean="0">
                <a:latin typeface="Arial" charset="0"/>
                <a:cs typeface="Arial" charset="0"/>
              </a:rPr>
              <a:t> </a:t>
            </a:r>
            <a:r>
              <a:rPr lang="ru-RU" sz="2800" smtClean="0">
                <a:latin typeface="Arial" charset="0"/>
                <a:cs typeface="Arial" charset="0"/>
              </a:rPr>
              <a:t>Для меня конюшня – дом.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Угости меня овсом!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Грива вьется за спиной,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Не угонишься за мной!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688"/>
            <a:ext cx="8229600" cy="9350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         лошадь                 жеребёнок</a:t>
            </a: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2286000" y="24130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2286000" y="24130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6" name="Picture 6" descr="204676b1ad6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713" y="2492375"/>
            <a:ext cx="46799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loshad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2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 fontScale="90000"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Молоко её полезно,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 огород она залезла,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И глядит "во все глаза" –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Длиннорогая ...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5249873"/>
            <a:ext cx="8229600" cy="825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коза                   козлёнок                        козёл</a:t>
            </a:r>
          </a:p>
        </p:txBody>
      </p:sp>
      <p:pic>
        <p:nvPicPr>
          <p:cNvPr id="4" name="Picture 5" descr="os18037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2852738"/>
            <a:ext cx="33829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781300"/>
            <a:ext cx="23749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goat1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3573463"/>
            <a:ext cx="98583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oz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07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12"/>
            <a:ext cx="8229600" cy="4857451"/>
          </a:xfrm>
        </p:spPr>
        <p:txBody>
          <a:bodyPr/>
          <a:lstStyle/>
          <a:p>
            <a:pPr algn="ctr">
              <a:buNone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Мы топаем ногами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Раз, два, три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Мы хлопаем руками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Раз, два, три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Мы руки поднимаем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Мы руки опускаем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Мы руки подаем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И бегаем кругом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0985" y="188568"/>
            <a:ext cx="4351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Физминутка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Ольга\Desktop\kotnazariadke222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52024" y="1898796"/>
            <a:ext cx="3690492" cy="422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247</Words>
  <Application>Microsoft Office PowerPoint</Application>
  <PresentationFormat>Экран (4:3)</PresentationFormat>
  <Paragraphs>76</Paragraphs>
  <Slides>23</Slides>
  <Notes>1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Comic Sans MS</vt:lpstr>
      <vt:lpstr>Impact</vt:lpstr>
      <vt:lpstr>Times New Roman</vt:lpstr>
      <vt:lpstr>Wingdings</vt:lpstr>
      <vt:lpstr>Тема Office</vt:lpstr>
      <vt:lpstr>Презентация PowerPoint</vt:lpstr>
      <vt:lpstr> </vt:lpstr>
      <vt:lpstr>Кто такие домашние животные?</vt:lpstr>
      <vt:lpstr>Загадка Гладишь - ласкается, Дразнишь - кусается.</vt:lpstr>
      <vt:lpstr>Загадка  Мягкие лапки, а в лапках царапки</vt:lpstr>
      <vt:lpstr>Загадка Голодная – мычит, сытая – жуёт, Всем ребятам, молоко даёт. </vt:lpstr>
      <vt:lpstr>Загадка  Для меня конюшня – дом. Угости меня овсом! Грива вьется за спиной, Не угонишься за мной!</vt:lpstr>
      <vt:lpstr>Загадка  Молоко её полезно, В огород она залезла, И глядит "во все глаза" – Длиннорогая ...  </vt:lpstr>
      <vt:lpstr> </vt:lpstr>
      <vt:lpstr>Кто такие дикие животные?</vt:lpstr>
      <vt:lpstr>Загадка  Длинные ушки, быстрые лапки.  Серый, но не мышка.  Кто это?.</vt:lpstr>
      <vt:lpstr>Загадка  Рыжая плутовка  Спряталась под ёлкой.  Зайца ждёт хитрюга та.  Как зовут её?..</vt:lpstr>
      <vt:lpstr>Загадка  Косолапый и большой,  Спит в берлоге он зимой.  Любит шишки, любит мёд,  Ну-ка, кто же назовет?</vt:lpstr>
      <vt:lpstr>Загадка  Серый, страшный и зубастый  Произвел переполох.  Все зверята разбежались.  Напугал зверят тех…</vt:lpstr>
      <vt:lpstr>Загадка Сердитый недотрога  Живёт в глуши лесной.  Иголок очень много,  А нитки не одной. </vt:lpstr>
      <vt:lpstr>Загадка Не мышь, не птица, В лесу резвится, На деревьях живёт И орешки грызёт.  </vt:lpstr>
      <vt:lpstr>«Один - много» (дидактическая игра)</vt:lpstr>
      <vt:lpstr>Презентация PowerPoint</vt:lpstr>
      <vt:lpstr>Дидактическая игра «Кто что ест?»</vt:lpstr>
      <vt:lpstr>Дидактическая игра «Кто что ест?»</vt:lpstr>
      <vt:lpstr>Дидактическая игра «Кто что ест?»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Светлана</dc:creator>
  <cp:lastModifiedBy>XTreme.ws</cp:lastModifiedBy>
  <cp:revision>68</cp:revision>
  <dcterms:created xsi:type="dcterms:W3CDTF">2010-12-08T16:31:40Z</dcterms:created>
  <dcterms:modified xsi:type="dcterms:W3CDTF">2014-09-07T06:25:43Z</dcterms:modified>
</cp:coreProperties>
</file>