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A93B3-DDAF-4B6A-9DF0-000E152836CE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CDA5D-9A5A-43E3-9D52-8C11963693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580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CDA5D-9A5A-43E3-9D52-8C119636939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802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0D02A-508D-4FD5-B1BA-369A7353B536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7DFE-AFA4-44F6-996A-79D82D1D8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91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0D02A-508D-4FD5-B1BA-369A7353B536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7DFE-AFA4-44F6-996A-79D82D1D8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20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0D02A-508D-4FD5-B1BA-369A7353B536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7DFE-AFA4-44F6-996A-79D82D1D8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02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0D02A-508D-4FD5-B1BA-369A7353B536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7DFE-AFA4-44F6-996A-79D82D1D8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44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0D02A-508D-4FD5-B1BA-369A7353B536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7DFE-AFA4-44F6-996A-79D82D1D8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97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0D02A-508D-4FD5-B1BA-369A7353B536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7DFE-AFA4-44F6-996A-79D82D1D8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030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0D02A-508D-4FD5-B1BA-369A7353B536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7DFE-AFA4-44F6-996A-79D82D1D8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997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0D02A-508D-4FD5-B1BA-369A7353B536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7DFE-AFA4-44F6-996A-79D82D1D8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18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0D02A-508D-4FD5-B1BA-369A7353B536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7DFE-AFA4-44F6-996A-79D82D1D8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731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0D02A-508D-4FD5-B1BA-369A7353B536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7DFE-AFA4-44F6-996A-79D82D1D8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87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0D02A-508D-4FD5-B1BA-369A7353B536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7DFE-AFA4-44F6-996A-79D82D1D8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22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0D02A-508D-4FD5-B1BA-369A7353B536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F7DFE-AFA4-44F6-996A-79D82D1D8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15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7772400" cy="1470025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Музеи родного города </a:t>
            </a:r>
            <a:br>
              <a:rPr lang="ru-RU" sz="7200" dirty="0" smtClean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7200" dirty="0" smtClean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Рязани.</a:t>
            </a:r>
            <a:endParaRPr lang="ru-RU" sz="7200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51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5445224"/>
            <a:ext cx="8964488" cy="141277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Мемориальный музей – усадьба  академика И.П. Павлова.</a:t>
            </a:r>
            <a:endParaRPr lang="ru-RU" sz="3600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2050" name="Picture 2" descr="Фотография достопримечательности Мемориальный музей-усадьба академика И.П.Павлова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 bwMode="auto">
          <a:xfrm>
            <a:off x="0" y="692696"/>
            <a:ext cx="9144000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21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r>
              <a:rPr lang="ru-RU" b="1" dirty="0" smtClean="0"/>
              <a:t>  </a:t>
            </a:r>
            <a:r>
              <a:rPr lang="ru-RU" sz="3600" b="1" dirty="0" smtClean="0">
                <a:solidFill>
                  <a:schemeClr val="tx2"/>
                </a:solidFill>
                <a:latin typeface="Monotype Corsiva" panose="03010101010201010101" pitchFamily="66" charset="0"/>
              </a:rPr>
              <a:t>Е</a:t>
            </a:r>
            <a:r>
              <a:rPr lang="ru-RU" sz="3600" dirty="0" smtClean="0">
                <a:solidFill>
                  <a:schemeClr val="tx2"/>
                </a:solidFill>
                <a:latin typeface="Monotype Corsiva" panose="03010101010201010101" pitchFamily="66" charset="0"/>
              </a:rPr>
              <a:t>сть </a:t>
            </a:r>
            <a:r>
              <a:rPr lang="ru-RU" sz="3600" dirty="0">
                <a:solidFill>
                  <a:schemeClr val="tx2"/>
                </a:solidFill>
                <a:latin typeface="Monotype Corsiva" panose="03010101010201010101" pitchFamily="66" charset="0"/>
              </a:rPr>
              <a:t>в Рязани места, которые навсегда останутся дороги нам, поскольку связаны с именами, составляющими славу и гордость русского народа. Одно из таких   мест — небольшой деревянный дом с мезонином на улице Павлова в Рязани, на фасаде которого скромная мемориальная доска с надписью “Здесь родился и жил с 1849 по 1870 г. академик И.П. Павлов”. 6 марта 1946 г. в доме был открыт музей И.П. Павлова. 30 ноября 1993 года музею был присвоен статус «Мемориальный музей-усадьба академика И.П. Павлова».</a:t>
            </a:r>
          </a:p>
        </p:txBody>
      </p:sp>
    </p:spTree>
    <p:extLst>
      <p:ext uri="{BB962C8B-B14F-4D97-AF65-F5344CB8AC3E}">
        <p14:creationId xmlns:p14="http://schemas.microsoft.com/office/powerpoint/2010/main" val="334830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7840"/>
            <a:ext cx="93965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Monotype Corsiva" panose="03010101010201010101" pitchFamily="66" charset="0"/>
              </a:rPr>
              <a:t>Мемориальный дом – это усадебная постройка начала XIX века. Дом по сей день удивительно уютный и обжитой. Здесь из документов, фотографий, книг, вещей создана экспозиция, сохраняющая атмосферу дома Павловых. Нижний этаж занимают: «темная» комната, кабинет отца, комната матери, гостиная, столовая, буфетная, нижние сени и кухня. Крутая деревянная лестница ведет на второй этаж, где расположены верхние сени, гостевые комнаты, комнаты старших братьев – Ивана, Дмитрия и Петра.</a:t>
            </a:r>
            <a:br>
              <a:rPr lang="ru-RU" sz="2400" dirty="0">
                <a:solidFill>
                  <a:schemeClr val="tx2"/>
                </a:solidFill>
                <a:latin typeface="Monotype Corsiva" panose="03010101010201010101" pitchFamily="66" charset="0"/>
              </a:rPr>
            </a:br>
            <a:r>
              <a:rPr lang="ru-RU" sz="2400" dirty="0">
                <a:solidFill>
                  <a:schemeClr val="tx2"/>
                </a:solidFill>
                <a:latin typeface="Monotype Corsiva" panose="03010101010201010101" pitchFamily="66" charset="0"/>
              </a:rPr>
              <a:t>    В 1888 году Петр Дмитриевич Павлов – отец ученого — построил на усадьбе второй дом, который Лидия Петровна Андреева – сестра ученого — получила в наследство в 1900 году.</a:t>
            </a:r>
            <a:br>
              <a:rPr lang="ru-RU" sz="2400" dirty="0">
                <a:solidFill>
                  <a:schemeClr val="tx2"/>
                </a:solidFill>
                <a:latin typeface="Monotype Corsiva" panose="03010101010201010101" pitchFamily="66" charset="0"/>
              </a:rPr>
            </a:br>
            <a:r>
              <a:rPr lang="ru-RU" sz="2400" dirty="0">
                <a:solidFill>
                  <a:schemeClr val="tx2"/>
                </a:solidFill>
                <a:latin typeface="Monotype Corsiva" panose="03010101010201010101" pitchFamily="66" charset="0"/>
              </a:rPr>
              <a:t>    В 1969 году дом перешел в распоряжение музея. В 1974 году, к 125-летию со дня рождения И.П. Павлова, состоялось торжественное открытие научной экспозиции. С этого момента за новым домом, включенным в мемориальный комплекс, закрепилось название — Дом науки. Всего в Доме науки шесть залов.</a:t>
            </a:r>
          </a:p>
        </p:txBody>
      </p:sp>
    </p:spTree>
    <p:extLst>
      <p:ext uri="{BB962C8B-B14F-4D97-AF65-F5344CB8AC3E}">
        <p14:creationId xmlns:p14="http://schemas.microsoft.com/office/powerpoint/2010/main" val="394935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5367338"/>
            <a:ext cx="9144000" cy="149066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2"/>
                </a:solidFill>
                <a:latin typeface="Monotype Corsiva" panose="03010101010201010101" pitchFamily="66" charset="0"/>
              </a:rPr>
              <a:t>Музей истории воздушно – десантных войск.</a:t>
            </a:r>
            <a:endParaRPr lang="ru-RU" sz="4400" dirty="0">
              <a:solidFill>
                <a:schemeClr val="tx2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5122" name="Picture 2" descr="Фотография Музей истории воздушно-десантных войск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 bwMode="auto">
          <a:xfrm>
            <a:off x="0" y="0"/>
            <a:ext cx="9169989" cy="544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52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5445224"/>
            <a:ext cx="9143999" cy="1412775"/>
          </a:xfrm>
        </p:spPr>
        <p:txBody>
          <a:bodyPr>
            <a:normAutofit fontScale="92500"/>
          </a:bodyPr>
          <a:lstStyle/>
          <a:p>
            <a:pPr algn="ctr"/>
            <a:r>
              <a:rPr lang="ru-RU" sz="4000" dirty="0" smtClean="0">
                <a:solidFill>
                  <a:schemeClr val="tx2"/>
                </a:solidFill>
                <a:latin typeface="Monotype Corsiva" panose="03010101010201010101" pitchFamily="66" charset="0"/>
              </a:rPr>
              <a:t>Рязанский государственный областной художественный музей имени И.П. Пожалостина.</a:t>
            </a:r>
            <a:endParaRPr lang="ru-RU" sz="4000" dirty="0">
              <a:solidFill>
                <a:schemeClr val="tx2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5517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530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" y="5367338"/>
            <a:ext cx="9143998" cy="149066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2"/>
                </a:solidFill>
                <a:latin typeface="Monotype Corsiva" panose="03010101010201010101" pitchFamily="66" charset="0"/>
              </a:rPr>
              <a:t>Музей Военной Автомобильной Техники.</a:t>
            </a:r>
            <a:endParaRPr lang="ru-RU" sz="4000" dirty="0">
              <a:solidFill>
                <a:schemeClr val="tx2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530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29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150</Words>
  <Application>Microsoft Office PowerPoint</Application>
  <PresentationFormat>Экран (4:3)</PresentationFormat>
  <Paragraphs>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Музеи родного города  Рязани.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Музеи родного города  Рязани.</dc:title>
  <dc:creator>1</dc:creator>
  <cp:lastModifiedBy>АНДРЕЙ</cp:lastModifiedBy>
  <cp:revision>7</cp:revision>
  <dcterms:created xsi:type="dcterms:W3CDTF">2014-03-05T04:56:22Z</dcterms:created>
  <dcterms:modified xsi:type="dcterms:W3CDTF">2016-03-18T13:26:39Z</dcterms:modified>
</cp:coreProperties>
</file>