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4" r:id="rId10"/>
    <p:sldId id="265" r:id="rId11"/>
    <p:sldId id="272" r:id="rId12"/>
    <p:sldId id="266" r:id="rId13"/>
    <p:sldId id="275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80728"/>
            <a:ext cx="8686800" cy="388843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В ГОСТИ К ПРИРОДЕ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9759/107301928.9b/0_bcc9b_7abb6ef5_X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930653" cy="485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mota.ru/upload/wallpapers/2009/07/16/10/02/13349/nature_458-crop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8820472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http://www.chinamobil.ru/bb/files1/22134_1358598219.jpg_197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1512168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picsdesktop.net/Winter/640x480/PicsDesktop.net_278.jpg">
            <a:hlinkClick r:id="rId2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373216"/>
            <a:ext cx="82809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cs622620.vk.me/v622620412/13e44/XpOcd1kr6I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248376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9759/107301928.9b/0_bcc9b_7abb6ef5_XX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229200"/>
            <a:ext cx="1368151" cy="111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isti-kraski.net/pics/refers000001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3883660" cy="3883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http://rr.foto.radikal.ru/0709/2a/f7df86d91a2c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489654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mbob.ru/img/picture/Apr/04/b1ec8aabc1cb08888fdeaf5ef6cdd27e/1.jpg"/>
          <p:cNvPicPr/>
          <p:nvPr/>
        </p:nvPicPr>
        <p:blipFill>
          <a:blip r:embed="rId2" cstate="print"/>
          <a:srcRect l="50330" t="13022" r="13241" b="14988"/>
          <a:stretch>
            <a:fillRect/>
          </a:stretch>
        </p:blipFill>
        <p:spPr bwMode="auto">
          <a:xfrm>
            <a:off x="1907704" y="1412776"/>
            <a:ext cx="346691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omode.kz/media/images/images/74324888_ezhik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08720"/>
            <a:ext cx="3907517" cy="503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mota.ru/upload/wallpapers/2009/07/16/10/02/13349/nature_458-crop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picsdesktop.net/Winter/640x480/PicsDesktop.net_278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g-fotki.yandex.ru/get/36/27058391.10/0_6a054_8dc2b82f_XL">
            <a:hlinkClick r:id="rId2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100662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cs622620.vk.me/v622620412/13e44/XpOcd1kr6I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70" y="4850084"/>
            <a:ext cx="248376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mg-fotki.yandex.ru/get/9759/107301928.9b/0_bcc9b_7abb6ef5_XX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745328"/>
            <a:ext cx="1368151" cy="111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1214901238_sol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5800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stat16.privet.ru/lr/0b0b4b6bf52ca4c62e38c35e0ed355cd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t="21325" b="21325"/>
          <a:stretch>
            <a:fillRect/>
          </a:stretch>
        </p:blipFill>
        <p:spPr bwMode="auto">
          <a:xfrm>
            <a:off x="179512" y="260648"/>
            <a:ext cx="8640960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mota.ru/upload/wallpapers/2009/07/16/10/02/13349/nature_458-crop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280920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namobil.ru/bb/files1/22134_1358598219.jpg_19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616624" cy="5040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mota.ru/upload/wallpapers/2009/07/16/10/02/13349/nature_458-crop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280920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http://www.chinamobil.ru/bb/files1/22134_1358598219.jpg_197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1512168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desktop.net/Winter/640x480/PicsDesktop.net_27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9288"/>
            <a:ext cx="8280920" cy="640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mota.ru/upload/wallpapers/2009/07/16/10/02/13349/nature_458-crop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280920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http://www.chinamobil.ru/bb/files1/22134_1358598219.jpg_197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1512168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picsdesktop.net/Winter/640x480/PicsDesktop.net_278.jpg">
            <a:hlinkClick r:id="rId2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301208"/>
            <a:ext cx="828092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1zoom.ru/prev/328/32779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622620.vk.me/v622620412/13e44/XpOcd1kr6I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В ГОСТИ К ПРИРОДЕ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10</cp:revision>
  <dcterms:created xsi:type="dcterms:W3CDTF">2013-04-02T06:41:29Z</dcterms:created>
  <dcterms:modified xsi:type="dcterms:W3CDTF">2016-03-13T12:42:53Z</dcterms:modified>
</cp:coreProperties>
</file>