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64" r:id="rId5"/>
    <p:sldId id="262" r:id="rId6"/>
    <p:sldId id="263" r:id="rId7"/>
    <p:sldId id="265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9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EB973-3636-41C0-9874-CE0A8E6851D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B16E7-7209-401E-BC53-329F7FA11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1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16E7-7209-401E-BC53-329F7FA116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ntik47.rusedu.net/gallery/3117/75979-pti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6600" y="1676400"/>
            <a:ext cx="4952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ПЕРЕЛЁТНЫЕ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ПТИЦЫ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53340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FF0000"/>
                </a:solidFill>
              </a:rPr>
              <a:t>Презентацию подготовила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algn="r"/>
            <a:r>
              <a:rPr lang="ru-RU" sz="2000" b="1" i="1" dirty="0" smtClean="0">
                <a:solidFill>
                  <a:srgbClr val="FF0000"/>
                </a:solidFill>
              </a:rPr>
              <a:t>воспитатель МДОУ д/с № 15 «Звёздочка»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algn="r"/>
            <a:r>
              <a:rPr lang="ru-RU" sz="2000" b="1" i="1" dirty="0" err="1" smtClean="0">
                <a:solidFill>
                  <a:srgbClr val="FF0000"/>
                </a:solidFill>
              </a:rPr>
              <a:t>Лимонтова</a:t>
            </a:r>
            <a:r>
              <a:rPr lang="ru-RU" sz="2000" b="1" i="1" dirty="0" smtClean="0">
                <a:solidFill>
                  <a:srgbClr val="FF0000"/>
                </a:solidFill>
              </a:rPr>
              <a:t> Татьяна Николаевна</a:t>
            </a:r>
            <a:endParaRPr lang="ru-RU" sz="20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2.proshkolu.ru/content/media/pic/std/5000000/4203000/4202775-0253a1440cf3ed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962" y="65345"/>
            <a:ext cx="9189961" cy="6811292"/>
          </a:xfrm>
          <a:prstGeom prst="rect">
            <a:avLst/>
          </a:prstGeom>
          <a:noFill/>
        </p:spPr>
      </p:pic>
      <p:pic>
        <p:nvPicPr>
          <p:cNvPr id="7" name="Picture 6" descr="http://okartinkah.ru/img/kartinki-pticy-dlya-detey-1644/kartinki-pticy-dlya-detey-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7" t="33855" r="36863" b="34581"/>
          <a:stretch/>
        </p:blipFill>
        <p:spPr bwMode="auto">
          <a:xfrm>
            <a:off x="2560605" y="599228"/>
            <a:ext cx="196543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sites.google.com/site/detsad83spb/_/rsrc/1418043109288/dla-vas-roditeli/ucitel-logoped-cumakova-elena-vladimirovna/%D0%B7%D0%B8%D0%BC%D1%83%D1%8E%D1%89%D0%B8%D0%B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6" t="11603" r="51428" b="57458"/>
          <a:stretch/>
        </p:blipFill>
        <p:spPr bwMode="auto">
          <a:xfrm>
            <a:off x="5638800" y="304800"/>
            <a:ext cx="2621039" cy="24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ites.google.com/site/detsad83spb/_/rsrc/1418043109288/dla-vas-roditeli/ucitel-logoped-cumakova-elena-vladimirovna/%D0%B7%D0%B8%D0%BC%D1%83%D1%8E%D1%89%D0%B8%D0%B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5801" b="61326"/>
          <a:stretch/>
        </p:blipFill>
        <p:spPr bwMode="auto">
          <a:xfrm>
            <a:off x="5410199" y="3029672"/>
            <a:ext cx="2849639" cy="23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s7002.vk.me/v7002958/137dd/ryECeTHz0R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3830473"/>
            <a:ext cx="2948047" cy="249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2.proshkolu.ru/content/media/pic/std/5000000/4203000/4202775-0253a1440cf3ed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9166" cy="6815140"/>
          </a:xfrm>
          <a:prstGeom prst="rect">
            <a:avLst/>
          </a:prstGeom>
          <a:noFill/>
        </p:spPr>
      </p:pic>
      <p:pic>
        <p:nvPicPr>
          <p:cNvPr id="7" name="Picture 2" descr="https://sites.google.com/site/detsad83spb/_/rsrc/1418043109288/dla-vas-roditeli/ucitel-logoped-cumakova-elena-vladimirovna/%D0%B7%D0%B8%D0%BC%D1%83%D1%8E%D1%89%D0%B8%D0%B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9" t="40608" r="38571" b="36188"/>
          <a:stretch/>
        </p:blipFill>
        <p:spPr bwMode="auto">
          <a:xfrm>
            <a:off x="2063827" y="457200"/>
            <a:ext cx="2514600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inteltoys.ru/files/catalog/2008/10/1439/big/1439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10" b="48445"/>
          <a:stretch/>
        </p:blipFill>
        <p:spPr bwMode="auto">
          <a:xfrm>
            <a:off x="2396099" y="3313810"/>
            <a:ext cx="2175901" cy="30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okartinkah.ru/img/pereletnye-pticy-kartinki-dlya-detey-1680/pereletnye-pticy-kartinki-dlya-detey-4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1" r="50083"/>
          <a:stretch/>
        </p:blipFill>
        <p:spPr bwMode="auto">
          <a:xfrm>
            <a:off x="5943600" y="609600"/>
            <a:ext cx="2791920" cy="215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okartinkah.ru/img/kartinki-pticy-dlya-detey-1644/kartinki-pticy-dlya-detey-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78783"/>
            <a:ext cx="2119463" cy="26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2.proshkolu.ru/content/media/pic/std/5000000/4203000/4202775-0253a1440cf3ed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9166" cy="6815140"/>
          </a:xfrm>
          <a:prstGeom prst="rect">
            <a:avLst/>
          </a:prstGeom>
          <a:noFill/>
        </p:spPr>
      </p:pic>
      <p:pic>
        <p:nvPicPr>
          <p:cNvPr id="8" name="Picture 6" descr="http://okartinkah.ru/img/kartinki-pticy-dlya-detey-1644/kartinki-pticy-dlya-detey-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7" t="33855" r="36863" b="34581"/>
          <a:stretch/>
        </p:blipFill>
        <p:spPr bwMode="auto">
          <a:xfrm>
            <a:off x="3276600" y="361083"/>
            <a:ext cx="196543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sites.google.com/site/detsad83spb/_/rsrc/1418043109288/dla-vas-roditeli/ucitel-logoped-cumakova-elena-vladimirovna/%D0%B7%D0%B8%D0%BC%D1%83%D1%8E%D1%89%D0%B8%D0%B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72924" b="34091"/>
          <a:stretch/>
        </p:blipFill>
        <p:spPr bwMode="auto">
          <a:xfrm>
            <a:off x="1600200" y="3037931"/>
            <a:ext cx="2362200" cy="23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inteltoys.ru/files/catalog/2008/10/1439/big/1439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10" b="48445"/>
          <a:stretch/>
        </p:blipFill>
        <p:spPr bwMode="auto">
          <a:xfrm>
            <a:off x="6818173" y="1532536"/>
            <a:ext cx="2175901" cy="30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ata14.gallery.ru/albums/gallery/122338-5bede-41402721-m750x740-u307a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02" y="3477444"/>
            <a:ext cx="2032395" cy="29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2.proshkolu.ru/content/media/pic/std/5000000/4203000/4202775-0253a1440cf3ed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4" y="21430"/>
            <a:ext cx="9149166" cy="6815140"/>
          </a:xfrm>
          <a:prstGeom prst="rect">
            <a:avLst/>
          </a:prstGeom>
          <a:noFill/>
        </p:spPr>
      </p:pic>
      <p:pic>
        <p:nvPicPr>
          <p:cNvPr id="7" name="Picture 2" descr="https://sites.google.com/site/detsad83spb/_/rsrc/1418043109288/dla-vas-roditeli/ucitel-logoped-cumakova-elena-vladimirovna/%D0%B7%D0%B8%D0%BC%D1%83%D1%8E%D1%89%D0%B8%D0%B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5801" b="61326"/>
          <a:stretch/>
        </p:blipFill>
        <p:spPr bwMode="auto">
          <a:xfrm>
            <a:off x="1722361" y="678584"/>
            <a:ext cx="2849639" cy="23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razvitierebenka.net/kartozki/pticy-vodoplav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0" t="48120" r="36000" b="7769"/>
          <a:stretch/>
        </p:blipFill>
        <p:spPr bwMode="auto">
          <a:xfrm>
            <a:off x="6019800" y="579463"/>
            <a:ext cx="2411670" cy="279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okartinkah.ru/img/kartinki-pticy-dlya-detey-1644/kartinki-pticy-dlya-detey-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964" y="3694315"/>
            <a:ext cx="2119463" cy="26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arapulmama.ru/wp-content/uploads/2012/07/tsaply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96" y="3962400"/>
            <a:ext cx="2303389" cy="258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2.proshkolu.ru/content/media/pic/std/5000000/4203000/4202775-0253a1440cf3ed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88" y="-25706"/>
            <a:ext cx="9149166" cy="6815140"/>
          </a:xfrm>
          <a:prstGeom prst="rect">
            <a:avLst/>
          </a:prstGeom>
          <a:noFill/>
        </p:spPr>
      </p:pic>
      <p:pic>
        <p:nvPicPr>
          <p:cNvPr id="13314" name="Picture 2" descr="http://audioskazki.net/wp-content/gallery/permyak/kalitka/p0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5724"/>
            <a:ext cx="476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2.proshkolu.ru/content/media/pic/std/5000000/4203000/4202775-0253a1440cf3ed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8441" cy="6889089"/>
          </a:xfrm>
          <a:prstGeom prst="rect">
            <a:avLst/>
          </a:prstGeom>
          <a:noFill/>
        </p:spPr>
      </p:pic>
      <p:pic>
        <p:nvPicPr>
          <p:cNvPr id="14338" name="Picture 2" descr="http://ru.inter-pix.com/db/animals/birds/bird_illustration/b-5910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436"/>
            <a:ext cx="4698692" cy="31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84696" y="762000"/>
            <a:ext cx="3183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Птицы </a:t>
            </a:r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строят гнёзда</a:t>
            </a: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14340" name="Picture 4" descr="http://www.bxd.ru/wallpaper/3/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40017"/>
            <a:ext cx="4536281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6800" y="4140222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Птицы </a:t>
            </a:r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кормят птенцов</a:t>
            </a: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ntik47.rusedu.net/gallery/3117/75979-ptic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2800" y="1066800"/>
            <a:ext cx="48006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</a:p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2.proshkolu.ru/content/media/pic/std/5000000/4203000/4202775-0253a1440cf3ed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43" y="0"/>
            <a:ext cx="9152343" cy="6817507"/>
          </a:xfrm>
          <a:prstGeom prst="rect">
            <a:avLst/>
          </a:prstGeom>
          <a:noFill/>
        </p:spPr>
      </p:pic>
      <p:pic>
        <p:nvPicPr>
          <p:cNvPr id="1026" name="Picture 2" descr="http://print4you.com.ua/upload/iblock/f2f/f2f15f9549764ac193f9e3fe56dcc3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7247925" cy="53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71800" y="594325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УТРО В ВЕСЕННЕМ ЛЕСУ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2.proshkolu.ru/content/media/pic/std/5000000/4203000/4202775-0253a1440cf3ed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7" y="-6824"/>
            <a:ext cx="9149166" cy="6858000"/>
          </a:xfrm>
          <a:prstGeom prst="rect">
            <a:avLst/>
          </a:prstGeom>
          <a:noFill/>
        </p:spPr>
      </p:pic>
      <p:pic>
        <p:nvPicPr>
          <p:cNvPr id="2050" name="Picture 2" descr="http://alexv.artphoto.pro/photo.ashx?photoid=228631&amp;type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6746022" cy="506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2.proshkolu.ru/content/media/pic/std/5000000/4203000/4202775-0253a1440cf3ed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152400"/>
            <a:ext cx="9411298" cy="701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im1-tub-ru.yandex.net/i?id=2ef4999f193906106b3d1a872a3b49c7&amp;n=33&amp;h=215&amp;w=3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40184"/>
            <a:ext cx="7682155" cy="517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2.proshkolu.ru/content/media/pic/std/5000000/4203000/4202775-0253a1440cf3ed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1" y="0"/>
            <a:ext cx="9220446" cy="68682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1066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atin typeface="Arial Black" pitchFamily="34" charset="0"/>
            </a:endParaRPr>
          </a:p>
        </p:txBody>
      </p:sp>
      <p:pic>
        <p:nvPicPr>
          <p:cNvPr id="4098" name="Picture 2" descr="http://xn--80agclgmtkckhw.xn--p1ai/image/cache/import_files/62/62cefb0f5e6b11e4b64800238bde5bac_c9a9beceb37111e4ac0a74d4352ba423-480x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/>
          <a:stretch/>
        </p:blipFill>
        <p:spPr bwMode="auto">
          <a:xfrm>
            <a:off x="2286000" y="190500"/>
            <a:ext cx="532356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2.proshkolu.ru/content/media/pic/std/5000000/4203000/4202775-0253a1440cf3ed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8" y="-82549"/>
            <a:ext cx="9149166" cy="68151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5466784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Что общего есть у птиц?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5122" name="Picture 2" descr="http://lusana.ru/files/5792/573/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5" b="-56"/>
          <a:stretch/>
        </p:blipFill>
        <p:spPr bwMode="auto">
          <a:xfrm>
            <a:off x="1843087" y="762000"/>
            <a:ext cx="7011299" cy="438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2.proshkolu.ru/content/media/pic/std/5000000/4203000/4202775-0253a1440cf3ed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37"/>
            <a:ext cx="9149166" cy="68151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6226" y="582248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Птицы уничтожают вредных насекомых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146" name="Picture 2" descr="http://900igr.net/Detskie_prezentatsii/nasekomye_i_ptitsy/Golosa.files/slide0007_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7406"/>
            <a:ext cx="704202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2.proshkolu.ru/content/media/pic/std/5000000/4203000/4202775-0253a1440cf3ed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9166" cy="681514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76400" y="1371600"/>
            <a:ext cx="7315200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Физкультминутка «Птички летают»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Птицы высоко летали (дети бегают),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Птицы крыльями махали (дети машут руками),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теперь они спустились (приседают),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них крылышки сложились (прячут руки за спину).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2.proshkolu.ru/content/media/pic/std/5000000/4203000/4202775-0253a1440cf3ed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9166" cy="6815140"/>
          </a:xfrm>
          <a:prstGeom prst="rect">
            <a:avLst/>
          </a:prstGeom>
          <a:noFill/>
        </p:spPr>
      </p:pic>
      <p:pic>
        <p:nvPicPr>
          <p:cNvPr id="31746" name="Picture 2" descr="http://s017.radikal.ru/i404/1204/3c/f67e687b3d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1" y="-16535400"/>
            <a:ext cx="3851663" cy="504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304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Дидактическая игра «Четвёртый лишний»</a:t>
            </a:r>
            <a:endParaRPr lang="ru-RU" dirty="0"/>
          </a:p>
        </p:txBody>
      </p:sp>
      <p:pic>
        <p:nvPicPr>
          <p:cNvPr id="8198" name="Picture 6" descr="http://okartinkah.ru/img/kartinki-pticy-dlya-detey-1644/kartinki-pticy-dlya-detey-4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7" t="33855" r="36863" b="34581"/>
          <a:stretch/>
        </p:blipFill>
        <p:spPr bwMode="auto">
          <a:xfrm>
            <a:off x="1600200" y="1384669"/>
            <a:ext cx="196543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inteltoys.ru/files/catalog/2008/10/1439/big/1439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10" b="48445"/>
          <a:stretch/>
        </p:blipFill>
        <p:spPr bwMode="auto">
          <a:xfrm>
            <a:off x="3256613" y="3886200"/>
            <a:ext cx="2006485" cy="27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inteltoys.ru/files/catalog/2008/10/1439/big/1439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8" t="56889" r="3920" b="2288"/>
          <a:stretch/>
        </p:blipFill>
        <p:spPr bwMode="auto">
          <a:xfrm>
            <a:off x="5222047" y="1458039"/>
            <a:ext cx="2016953" cy="24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okartinkah.ru/img/pereletnye-pticy-kartinki-dlya-detey-1680/pereletnye-pticy-kartinki-dlya-detey-4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1" r="50083"/>
          <a:stretch/>
        </p:blipFill>
        <p:spPr bwMode="auto">
          <a:xfrm>
            <a:off x="5986955" y="4095033"/>
            <a:ext cx="2791920" cy="215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52</Words>
  <Application>Microsoft Office PowerPoint</Application>
  <PresentationFormat>Экран (4:3)</PresentationFormat>
  <Paragraphs>22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Лимонтов А.С.</cp:lastModifiedBy>
  <cp:revision>32</cp:revision>
  <dcterms:created xsi:type="dcterms:W3CDTF">2014-03-28T13:45:46Z</dcterms:created>
  <dcterms:modified xsi:type="dcterms:W3CDTF">2016-03-18T15:16:22Z</dcterms:modified>
</cp:coreProperties>
</file>