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147550" flipV="1">
            <a:off x="642436" y="7510337"/>
            <a:ext cx="8081808" cy="39948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Творчество Евгения Ивановича Чарушина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Иллюстрация к </a:t>
            </a:r>
            <a:r>
              <a:rPr lang="ru-RU" dirty="0" smtClean="0"/>
              <a:t>рассказу Е. И. </a:t>
            </a:r>
            <a:r>
              <a:rPr lang="ru-RU" dirty="0" err="1" smtClean="0"/>
              <a:t>Чарушина</a:t>
            </a:r>
            <a:r>
              <a:rPr lang="ru-RU" dirty="0" smtClean="0"/>
              <a:t> </a:t>
            </a:r>
            <a:r>
              <a:rPr lang="ru-RU" dirty="0" smtClean="0"/>
              <a:t>«Лисята»</a:t>
            </a:r>
            <a:endParaRPr lang="ru-RU" dirty="0"/>
          </a:p>
        </p:txBody>
      </p:sp>
      <p:pic>
        <p:nvPicPr>
          <p:cNvPr id="4" name="Содержимое 3" descr="2(35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143536" cy="4500594"/>
          </a:xfrm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друга для лисят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71868" y="3571876"/>
            <a:ext cx="1857388" cy="22145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5589054">
            <a:off x="3055400" y="2384347"/>
            <a:ext cx="1143478" cy="1648878"/>
          </a:xfrm>
          <a:prstGeom prst="triangle">
            <a:avLst>
              <a:gd name="adj" fmla="val 2065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8868709">
            <a:off x="5384674" y="5147462"/>
            <a:ext cx="2076019" cy="520200"/>
          </a:xfrm>
          <a:prstGeom prst="triangle">
            <a:avLst>
              <a:gd name="adj" fmla="val 108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1019810">
            <a:off x="4367397" y="2658011"/>
            <a:ext cx="474346" cy="319156"/>
          </a:xfrm>
          <a:prstGeom prst="triangle">
            <a:avLst>
              <a:gd name="adj" fmla="val 866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1019810">
            <a:off x="4438836" y="3086638"/>
            <a:ext cx="474346" cy="319156"/>
          </a:xfrm>
          <a:prstGeom prst="triangle">
            <a:avLst>
              <a:gd name="adj" fmla="val 866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4143372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4214808" y="3357562"/>
            <a:ext cx="71439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2928926" y="3643313"/>
            <a:ext cx="71438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1901-1965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Е. И. Чарушин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-1285908"/>
            <a:ext cx="187169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156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9" r="119"/>
          <a:stretch>
            <a:fillRect/>
          </a:stretch>
        </p:blipFill>
        <p:spPr>
          <a:xfrm>
            <a:off x="457200" y="457200"/>
            <a:ext cx="4114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1600200"/>
            <a:ext cx="3114668" cy="2900370"/>
          </a:xfrm>
        </p:spPr>
        <p:txBody>
          <a:bodyPr/>
          <a:lstStyle/>
          <a:p>
            <a:r>
              <a:rPr lang="ru-RU" i="1" dirty="0" smtClean="0"/>
              <a:t>«Я приучился с детства понимать животное – понимать его движения и мимику. Мне сейчас даже как-то странно видеть, что некоторые люди вовсе не понимают животных…»</a:t>
            </a:r>
          </a:p>
          <a:p>
            <a:r>
              <a:rPr lang="ru-RU" i="1" dirty="0" smtClean="0"/>
              <a:t>                                 Е. Чарушин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f0a0_21e9af8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524000"/>
            <a:ext cx="3000395" cy="40481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2400"/>
            <a:ext cx="7472386" cy="1219200"/>
          </a:xfrm>
        </p:spPr>
        <p:txBody>
          <a:bodyPr/>
          <a:lstStyle/>
          <a:p>
            <a:r>
              <a:rPr lang="ru-RU" dirty="0" smtClean="0"/>
              <a:t>Обложки книг Е. И. Чарушина</a:t>
            </a:r>
            <a:endParaRPr lang="ru-RU" dirty="0"/>
          </a:p>
        </p:txBody>
      </p:sp>
      <p:pic>
        <p:nvPicPr>
          <p:cNvPr id="6" name="Рисунок 5" descr="372495_71032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3116"/>
            <a:ext cx="3071834" cy="400052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927522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2928958" cy="40719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4026476" flipV="1">
            <a:off x="2116863" y="-2092123"/>
            <a:ext cx="3415543" cy="1298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9785445301257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142984"/>
            <a:ext cx="2857520" cy="40005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duct-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8599" y="1500174"/>
            <a:ext cx="3100459" cy="44910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1085166">
            <a:off x="555069" y="-1370453"/>
            <a:ext cx="8125016" cy="5346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zverita-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500174"/>
            <a:ext cx="3071834" cy="45005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72_news_001&amp;asp&amp;x=mn&amp;w=640&amp;h=480&amp;m=o&amp;q=100&amp;c=ffffff&amp;bsp&amp;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3000396" cy="32147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рассказов Е. И. Чарушина</a:t>
            </a:r>
            <a:endParaRPr lang="ru-RU" dirty="0"/>
          </a:p>
        </p:txBody>
      </p:sp>
      <p:pic>
        <p:nvPicPr>
          <p:cNvPr id="6" name="Рисунок 5" descr="img_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1"/>
            <a:ext cx="3071834" cy="314327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2928958" cy="3357586"/>
          </a:xfrm>
          <a:prstGeom prst="rect">
            <a:avLst/>
          </a:prstGeom>
        </p:spPr>
      </p:pic>
      <p:pic>
        <p:nvPicPr>
          <p:cNvPr id="3" name="Рисунок 2" descr="img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57166"/>
            <a:ext cx="3071834" cy="2786082"/>
          </a:xfrm>
          <a:prstGeom prst="rect">
            <a:avLst/>
          </a:prstGeom>
        </p:spPr>
      </p:pic>
      <p:pic>
        <p:nvPicPr>
          <p:cNvPr id="4" name="Рисунок 3" descr="ty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857628"/>
            <a:ext cx="3071834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26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857232"/>
            <a:ext cx="3643337" cy="3929090"/>
          </a:xfrm>
          <a:prstGeom prst="rect">
            <a:avLst/>
          </a:prstGeom>
        </p:spPr>
      </p:pic>
      <p:pic>
        <p:nvPicPr>
          <p:cNvPr id="3" name="Рисунок 2" descr="data-otkr-fa-fa-0071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714776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</TotalTime>
  <Words>72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Творчество Евгения Ивановича Чарушина</vt:lpstr>
      <vt:lpstr>Е. И. Чарушин</vt:lpstr>
      <vt:lpstr>Слайд 3</vt:lpstr>
      <vt:lpstr>Обложки книг Е. И. Чарушина</vt:lpstr>
      <vt:lpstr>Слайд 5</vt:lpstr>
      <vt:lpstr>Слайд 6</vt:lpstr>
      <vt:lpstr>Герои рассказов Е. И. Чарушина</vt:lpstr>
      <vt:lpstr>Слайд 8</vt:lpstr>
      <vt:lpstr>Слайд 9</vt:lpstr>
      <vt:lpstr>Иллюстрация к рассказу Е. И. Чарушина «Лисята»</vt:lpstr>
      <vt:lpstr>Рисуем друга для лисят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Иванович Чарушин </dc:title>
  <dc:creator>Марина</dc:creator>
  <cp:lastModifiedBy>Марина</cp:lastModifiedBy>
  <cp:revision>20</cp:revision>
  <dcterms:created xsi:type="dcterms:W3CDTF">2015-11-12T19:55:45Z</dcterms:created>
  <dcterms:modified xsi:type="dcterms:W3CDTF">2016-02-14T11:59:24Z</dcterms:modified>
</cp:coreProperties>
</file>