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60" r:id="rId5"/>
    <p:sldId id="266" r:id="rId6"/>
    <p:sldId id="258" r:id="rId7"/>
    <p:sldId id="267" r:id="rId8"/>
    <p:sldId id="259" r:id="rId9"/>
    <p:sldId id="268" r:id="rId10"/>
    <p:sldId id="262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7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0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87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24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3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73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94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89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7A165-86BC-4CD9-A3DC-46E87BA97060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A4BA-0569-4207-9B77-0754F2BE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9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ЗАГАДКИ О ЗИМЕ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934680" y="597193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165206" y="5112913"/>
            <a:ext cx="3622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ВЫПОЛНИЛИ: </a:t>
            </a:r>
            <a:r>
              <a:rPr lang="ru-RU" sz="2000" b="1" dirty="0" err="1" smtClean="0"/>
              <a:t>Неклюсова</a:t>
            </a:r>
            <a:r>
              <a:rPr lang="ru-RU" sz="2000" b="1" dirty="0" smtClean="0"/>
              <a:t> Ю.В.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                     Соловьева А.В.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9565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1036" y="2674289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Свяжет бабушка их внучке,</a:t>
            </a:r>
          </a:p>
          <a:p>
            <a:r>
              <a:rPr lang="ru-RU" sz="2800" dirty="0" smtClean="0"/>
              <a:t>Чтоб зимой не мерзли ручки.</a:t>
            </a:r>
          </a:p>
          <a:p>
            <a:r>
              <a:rPr lang="ru-RU" sz="2800" dirty="0" smtClean="0"/>
              <a:t>Сохранят тепло сестрички —</a:t>
            </a:r>
          </a:p>
          <a:p>
            <a:r>
              <a:rPr lang="ru-RU" sz="2800" dirty="0" smtClean="0"/>
              <a:t>Шерстяные...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735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3" y="0"/>
            <a:ext cx="11694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7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0733" y="282883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Во дворе замерзли лужи,</a:t>
            </a:r>
          </a:p>
          <a:p>
            <a:r>
              <a:rPr lang="ru-RU" sz="2800" dirty="0" smtClean="0"/>
              <a:t>Целый день поземка кружит,</a:t>
            </a:r>
          </a:p>
          <a:p>
            <a:r>
              <a:rPr lang="ru-RU" sz="2800" dirty="0" smtClean="0"/>
              <a:t>Стали белыми дома.</a:t>
            </a:r>
          </a:p>
          <a:p>
            <a:r>
              <a:rPr lang="ru-RU" sz="2800" dirty="0" smtClean="0"/>
              <a:t>Это к нам пришла...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772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0"/>
            <a:ext cx="11822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4524" y="262277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С неба прилетел,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Покружился и сел,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Шубою белою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Землю одел. </a:t>
            </a:r>
            <a:endParaRPr lang="ru-RU" sz="2800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0025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2" y="0"/>
            <a:ext cx="119515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8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0581" y="2300802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Растёт она вниз головой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Не летом растёт, а зимой.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Но солнце её припечёт —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Заплачет она и умрёт. </a:t>
            </a:r>
            <a:endParaRPr lang="ru-RU" sz="2800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9747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3" y="0"/>
            <a:ext cx="115394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7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8614" y="2571259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Покружилась звёздочка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В воздухе немножко,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Села и растаяла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Helvetica Neue"/>
              </a:rPr>
              <a:t>На моей ладошке. </a:t>
            </a:r>
            <a:endParaRPr lang="ru-RU" sz="2800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01448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0"/>
            <a:ext cx="11822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0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95</Words>
  <Application>Microsoft Office PowerPoint</Application>
  <PresentationFormat>Широкоэкранный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Helvetica Neue</vt:lpstr>
      <vt:lpstr>Тема Office</vt:lpstr>
      <vt:lpstr>ЗАГАДКИ О ЗИМЕ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ЗИМЕ</dc:title>
  <dc:creator>hp</dc:creator>
  <cp:lastModifiedBy>hp</cp:lastModifiedBy>
  <cp:revision>7</cp:revision>
  <dcterms:created xsi:type="dcterms:W3CDTF">2016-01-21T06:53:16Z</dcterms:created>
  <dcterms:modified xsi:type="dcterms:W3CDTF">2016-03-17T11:58:23Z</dcterms:modified>
</cp:coreProperties>
</file>