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079F-A6A3-4356-B325-956A76414454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A451-87AA-4249-81D3-7D6190980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m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nd_v_detskom_sadu_8_marta_5722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kolapodarka.ru/wp-content/uploads/2014/12/%D0%BF%D0%BE%D0%B4%D0%B0%D1%80%D0%BA%D0%B8-%D0%BD%D0%B0-8-%D0%BC%D0%B0%D1%80%D1%82%D0%B0-%D0%B4%D0%B5%D0%B2%D0%BE%D1%87%D0%BA%D0%B0%D0%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1785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праздник мы подарим </a:t>
            </a:r>
            <a:r>
              <a:rPr lang="ru-RU" sz="2400" dirty="0" err="1" smtClean="0"/>
              <a:t>мамочке-тюльпаны</a:t>
            </a:r>
            <a:r>
              <a:rPr lang="ru-RU" sz="2400" dirty="0" smtClean="0"/>
              <a:t>!</a:t>
            </a:r>
          </a:p>
          <a:p>
            <a:r>
              <a:rPr lang="ru-RU" sz="2400" dirty="0" smtClean="0"/>
              <a:t>Стройные </a:t>
            </a:r>
          </a:p>
          <a:p>
            <a:r>
              <a:rPr lang="ru-RU" sz="2400" dirty="0" smtClean="0"/>
              <a:t>Красивые как улыбка мамы!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erfectpearl.ru/uploads/images/articles/December/a7ee6375a17e04b7d2976f2f35713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7286644" cy="6858000"/>
          </a:xfrm>
          <a:prstGeom prst="rect">
            <a:avLst/>
          </a:prstGeom>
          <a:noFill/>
        </p:spPr>
      </p:pic>
      <p:pic>
        <p:nvPicPr>
          <p:cNvPr id="16388" name="Picture 4" descr="http://oboi.kards.qip.ru/images/wallpaper/45/a4/107589_1440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3500462" cy="27860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1785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праздник мы</a:t>
            </a:r>
          </a:p>
          <a:p>
            <a:r>
              <a:rPr lang="ru-RU" sz="2800" dirty="0" smtClean="0"/>
              <a:t>Подарим-</a:t>
            </a:r>
          </a:p>
          <a:p>
            <a:r>
              <a:rPr lang="ru-RU" sz="2800" dirty="0" smtClean="0"/>
              <a:t>Бабушке </a:t>
            </a:r>
          </a:p>
          <a:p>
            <a:r>
              <a:rPr lang="ru-RU" sz="2800" dirty="0" err="1" smtClean="0"/>
              <a:t>Подснежники-строгие</a:t>
            </a:r>
            <a:r>
              <a:rPr lang="ru-RU" sz="2800" dirty="0" smtClean="0"/>
              <a:t> и добрые как бабуля нежные!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pi.ning.com/files/8KGb8vxx0Yle1dXhe7nUhqmTCQlZUVXY7jnvcmcsa9394cfbehpLVwz*3WPZqYlDl9Pi0DLj4mYQdhVtS6e6c8KCblHe5eFM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7286644" cy="6858000"/>
          </a:xfrm>
          <a:prstGeom prst="rect">
            <a:avLst/>
          </a:prstGeom>
          <a:noFill/>
        </p:spPr>
      </p:pic>
      <p:pic>
        <p:nvPicPr>
          <p:cNvPr id="17412" name="Picture 4" descr="http://www.market-garden.ru/images/gallery/photos/photo00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2928958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12858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праздник мы подарим всем </a:t>
            </a:r>
            <a:r>
              <a:rPr lang="ru-RU" sz="2400" dirty="0" err="1" smtClean="0"/>
              <a:t>девченкам-крокусы</a:t>
            </a:r>
            <a:endParaRPr lang="ru-RU" sz="2400" dirty="0" smtClean="0"/>
          </a:p>
          <a:p>
            <a:r>
              <a:rPr lang="ru-RU" sz="2400" dirty="0" smtClean="0"/>
              <a:t>Озорные яркие как в костюмах пупсы!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0/40/605/40605449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  <p:pic>
        <p:nvPicPr>
          <p:cNvPr id="19460" name="Picture 4" descr="http://www.forocomun.com/fotos_originales/8/8/1/00307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4071934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1214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праздник мы подарим всем т </a:t>
            </a:r>
            <a:r>
              <a:rPr lang="ru-RU" sz="2400" dirty="0" err="1" smtClean="0"/>
              <a:t>ётенькам</a:t>
            </a:r>
            <a:r>
              <a:rPr lang="ru-RU" sz="2400" dirty="0" smtClean="0"/>
              <a:t> цветы.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p.vk.me/c620519/v620519107/1263/ZahR0Wt78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76438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1571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Ведь </a:t>
            </a:r>
            <a:r>
              <a:rPr lang="ru-RU" sz="3200" dirty="0" smtClean="0">
                <a:solidFill>
                  <a:srgbClr val="FF0000"/>
                </a:solidFill>
              </a:rPr>
              <a:t>8 марта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Праздник </a:t>
            </a:r>
          </a:p>
          <a:p>
            <a:r>
              <a:rPr lang="ru-RU" sz="3200" dirty="0" smtClean="0"/>
              <a:t>Красоты!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younetwork.ru/images/ranks2/dgene_tforums_org/14256718914803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Дедан</dc:creator>
  <cp:lastModifiedBy>Дедан</cp:lastModifiedBy>
  <cp:revision>8</cp:revision>
  <dcterms:created xsi:type="dcterms:W3CDTF">2016-03-15T20:17:01Z</dcterms:created>
  <dcterms:modified xsi:type="dcterms:W3CDTF">2016-03-16T08:25:02Z</dcterms:modified>
</cp:coreProperties>
</file>