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2501E3-F60D-4273-9233-E82EF8620E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B0EE9C-4E87-4689-98A8-6964FC50C60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BB82A-E8F0-4B91-BF16-63E579F27C2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6C3423-ABE4-4DB3-AA97-9B15EE56C34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70776E-8CF4-42F5-9BF0-934BCAC931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5CF8CD-9D77-433F-A6BF-B488E8E1222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BEEBED-19B2-4D12-91BE-F66839A29A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584F1C-DFA2-4655-B43B-657ABA752C8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9D6B9B-B0E3-456F-A9A2-85B957DD6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20F219-CD38-4B2B-8485-31ABEE669E2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148893-596B-4CE0-B481-F68EF08193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A94216-4E42-40EE-AA32-E7DD4F9524F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1981200"/>
            <a:ext cx="8229600" cy="16764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Путешествие в страну сказок и приключений.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r>
              <a:rPr lang="ru-RU" dirty="0" smtClean="0"/>
              <a:t>     </a:t>
            </a:r>
            <a:endParaRPr lang="ru-RU" dirty="0"/>
          </a:p>
        </p:txBody>
      </p:sp>
      <p:pic>
        <p:nvPicPr>
          <p:cNvPr id="4" name="Содержимое 3" descr="лис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4126506"/>
            <a:ext cx="3124199" cy="2350494"/>
          </a:xfrm>
        </p:spPr>
      </p:pic>
      <p:pic>
        <p:nvPicPr>
          <p:cNvPr id="5" name="Рисунок 4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1" y="457200"/>
            <a:ext cx="3200400" cy="3505199"/>
          </a:xfrm>
          <a:prstGeom prst="rect">
            <a:avLst/>
          </a:prstGeom>
        </p:spPr>
      </p:pic>
      <p:pic>
        <p:nvPicPr>
          <p:cNvPr id="6" name="Рисунок 5" descr="колобо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0"/>
            <a:ext cx="3276599" cy="3315690"/>
          </a:xfrm>
          <a:prstGeom prst="rect">
            <a:avLst/>
          </a:prstGeom>
        </p:spPr>
      </p:pic>
      <p:pic>
        <p:nvPicPr>
          <p:cNvPr id="7" name="Рисунок 6" descr="красная шапоч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5000" y="4191000"/>
            <a:ext cx="3251200" cy="2438400"/>
          </a:xfrm>
          <a:prstGeom prst="rect">
            <a:avLst/>
          </a:prstGeom>
        </p:spPr>
      </p:pic>
      <p:pic>
        <p:nvPicPr>
          <p:cNvPr id="8" name="Рисунок 7" descr="айболит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67000" y="1752600"/>
            <a:ext cx="4286250" cy="2794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ЧЕБУРАШКА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чебураш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0" y="1067029"/>
            <a:ext cx="7772400" cy="57041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/>
          <a:lstStyle/>
          <a:p>
            <a:r>
              <a:rPr lang="ru-RU" dirty="0" smtClean="0"/>
              <a:t>           </a:t>
            </a:r>
            <a:endParaRPr lang="ru-RU" dirty="0"/>
          </a:p>
        </p:txBody>
      </p:sp>
      <p:pic>
        <p:nvPicPr>
          <p:cNvPr id="4" name="Содержимое 3" descr="фиксик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381000"/>
            <a:ext cx="4416570" cy="2941751"/>
          </a:xfrm>
        </p:spPr>
      </p:pic>
      <p:pic>
        <p:nvPicPr>
          <p:cNvPr id="5" name="Рисунок 4" descr="маша и медве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04800"/>
            <a:ext cx="3725843" cy="3092450"/>
          </a:xfrm>
          <a:prstGeom prst="rect">
            <a:avLst/>
          </a:prstGeom>
        </p:spPr>
      </p:pic>
      <p:pic>
        <p:nvPicPr>
          <p:cNvPr id="6" name="Рисунок 5" descr="смешари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3581400"/>
            <a:ext cx="2769177" cy="3124200"/>
          </a:xfrm>
          <a:prstGeom prst="rect">
            <a:avLst/>
          </a:prstGeom>
        </p:spPr>
      </p:pic>
      <p:pic>
        <p:nvPicPr>
          <p:cNvPr id="7" name="Рисунок 6" descr="крокодил ген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95600" y="3429000"/>
            <a:ext cx="2469777" cy="3229708"/>
          </a:xfrm>
          <a:prstGeom prst="rect">
            <a:avLst/>
          </a:prstGeom>
        </p:spPr>
      </p:pic>
      <p:pic>
        <p:nvPicPr>
          <p:cNvPr id="8" name="Рисунок 7" descr="мышонок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59836" y="3505200"/>
            <a:ext cx="3846064" cy="3352800"/>
          </a:xfrm>
          <a:prstGeom prst="rect">
            <a:avLst/>
          </a:prstGeom>
        </p:spPr>
      </p:pic>
      <p:pic>
        <p:nvPicPr>
          <p:cNvPr id="9" name="Рисунок 8" descr="ёжик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71800" y="1524000"/>
            <a:ext cx="3226594" cy="24011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3581400" cy="1143000"/>
          </a:xfrm>
        </p:spPr>
        <p:txBody>
          <a:bodyPr/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???</a:t>
            </a:r>
            <a:endParaRPr lang="ru-RU" sz="96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1524000"/>
            <a:ext cx="3696116" cy="487734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БУРАТИНО</a:t>
            </a:r>
            <a:endParaRPr lang="ru-RU" sz="8000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бурати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278428"/>
            <a:ext cx="3962400" cy="52287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арлс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2779776" cy="3304032"/>
          </a:xfrm>
          <a:prstGeom prst="rect">
            <a:avLst/>
          </a:prstGeom>
        </p:spPr>
      </p:pic>
      <p:pic>
        <p:nvPicPr>
          <p:cNvPr id="3" name="Рисунок 2" descr="мойдоды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457200"/>
            <a:ext cx="4571999" cy="3245941"/>
          </a:xfrm>
          <a:prstGeom prst="rect">
            <a:avLst/>
          </a:prstGeom>
        </p:spPr>
      </p:pic>
      <p:pic>
        <p:nvPicPr>
          <p:cNvPr id="6" name="Рисунок 5" descr="винн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194" y="4038600"/>
            <a:ext cx="376420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21162"/>
          </a:xfrm>
        </p:spPr>
        <p:txBody>
          <a:bodyPr/>
          <a:lstStyle/>
          <a:p>
            <a:r>
              <a:rPr lang="ru-RU" sz="7200" b="1" i="1" dirty="0" smtClean="0">
                <a:solidFill>
                  <a:srgbClr val="C00000"/>
                </a:solidFill>
              </a:rPr>
              <a:t>МОЛОДЦЫ!!!</a:t>
            </a:r>
            <a:br>
              <a:rPr lang="ru-RU" sz="7200" b="1" i="1" dirty="0" smtClean="0">
                <a:solidFill>
                  <a:srgbClr val="C00000"/>
                </a:solidFill>
              </a:rPr>
            </a:br>
            <a:r>
              <a:rPr lang="ru-RU" sz="7200" b="1" i="1" dirty="0" smtClean="0">
                <a:solidFill>
                  <a:srgbClr val="C00000"/>
                </a:solidFill>
              </a:rPr>
              <a:t>ДО СКОРЫХ ВСТРЕЧ!</a:t>
            </a:r>
            <a:endParaRPr lang="ru-RU" sz="7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</TotalTime>
  <Words>14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Оформление по умолчанию</vt:lpstr>
      <vt:lpstr>Путешествие в страну сказок и приключений.</vt:lpstr>
      <vt:lpstr>     </vt:lpstr>
      <vt:lpstr>ЧЕБУРАШКА</vt:lpstr>
      <vt:lpstr>           </vt:lpstr>
      <vt:lpstr>???</vt:lpstr>
      <vt:lpstr>БУРАТИНО</vt:lpstr>
      <vt:lpstr>Слайд 7</vt:lpstr>
      <vt:lpstr>МОЛОДЦЫ!!! ДО СКОРЫХ ВСТРЕЧ!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Павел</dc:creator>
  <cp:lastModifiedBy>Павел</cp:lastModifiedBy>
  <cp:revision>24</cp:revision>
  <cp:lastPrinted>1601-01-01T00:00:00Z</cp:lastPrinted>
  <dcterms:created xsi:type="dcterms:W3CDTF">1601-01-01T00:00:00Z</dcterms:created>
  <dcterms:modified xsi:type="dcterms:W3CDTF">2015-03-25T16:23:49Z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