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137E9-B4F4-408E-A6C0-2E9D7C4DFC3D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8499-7AEF-4AD7-82D8-DFFF04915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роль воды в жизни человека\river-skech-wall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358114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0"/>
            <a:ext cx="8501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Роль воды в жизни человека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5715017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 воспитатель МКДОУ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Шварцевский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д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/с»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Нечипорович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Валентина Евгеньевна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C000"/>
                </a:solidFill>
                <a:latin typeface="Monotype Corsiva" pitchFamily="66" charset="0"/>
              </a:rPr>
              <a:t>«Без меня вам не умыться,</a:t>
            </a:r>
          </a:p>
          <a:p>
            <a:r>
              <a:rPr lang="ru-RU" sz="5400" b="1" i="1" dirty="0" smtClean="0">
                <a:solidFill>
                  <a:srgbClr val="FFC000"/>
                </a:solidFill>
                <a:latin typeface="Monotype Corsiva" pitchFamily="66" charset="0"/>
              </a:rPr>
              <a:t>Не наесться, не напиться.</a:t>
            </a:r>
          </a:p>
          <a:p>
            <a:r>
              <a:rPr lang="ru-RU" sz="5400" b="1" i="1" dirty="0" smtClean="0">
                <a:solidFill>
                  <a:srgbClr val="FFC000"/>
                </a:solidFill>
                <a:latin typeface="Monotype Corsiva" pitchFamily="66" charset="0"/>
              </a:rPr>
              <a:t>Смею вам я доложить:</a:t>
            </a:r>
          </a:p>
          <a:p>
            <a:r>
              <a:rPr lang="ru-RU" sz="5400" b="1" i="1" dirty="0" smtClean="0">
                <a:solidFill>
                  <a:srgbClr val="FFC000"/>
                </a:solidFill>
                <a:latin typeface="Monotype Corsiva" pitchFamily="66" charset="0"/>
              </a:rPr>
              <a:t>Без воды вам не прожить</a:t>
            </a:r>
            <a:endParaRPr lang="ru-RU" sz="54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Пользователь\Desktop\роль воды в жизни человека\voda-kartinki-dlya-detey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643338" cy="271464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роль воды в жизни человека\8902_html_2220ad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28604"/>
            <a:ext cx="1285884" cy="2428916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роль воды в жизни человека\i-m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643314"/>
            <a:ext cx="307183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роль воды в жизни человека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000528" cy="492922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роль воды в жизни человека\i (3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4214810" cy="5715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Для питья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роль воды в жизни человека\b670e5427a1fb4d5c229e0e132de3a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786214" cy="471490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роль воды в жизни человека\bebe-sac-vucut-sampua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857652" cy="5000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8138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Для мытья рук и тела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роль воды в жизни человека\banner_shutterstock_111610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7643866" cy="51435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0"/>
            <a:ext cx="721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Для приготовления еды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роль воды в жизни человека\1341158189-73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7643866" cy="49292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Для мытья посуды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роль воды в жизни человека\ce52faca1f35742613f2989a540ddd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28670"/>
            <a:ext cx="7858180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0"/>
            <a:ext cx="5786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Для стирки белья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роль воды в жизни человека\мытье ок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7691438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Для уборки помещений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роль воды в жизни человека\105aead9d0b15f21498b51e157cdbb1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928670"/>
            <a:ext cx="7786742" cy="5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28992" y="0"/>
            <a:ext cx="5715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Для чистки зубов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оль воды в жизни человека\i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роль воды в жизни человека\Shansi_na_uspeh_u_kofemanov_vishe_Lyubiteli_ko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7858180" cy="52149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Для приготовления чая, кофе </a:t>
            </a:r>
          </a:p>
          <a:p>
            <a:r>
              <a:rPr lang="ru-RU" sz="6000" b="1" i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endParaRPr lang="ru-RU" sz="6000" b="1" i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23</cp:revision>
  <dcterms:created xsi:type="dcterms:W3CDTF">2016-02-05T22:27:53Z</dcterms:created>
  <dcterms:modified xsi:type="dcterms:W3CDTF">2016-02-19T13:00:26Z</dcterms:modified>
</cp:coreProperties>
</file>