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8" r:id="rId4"/>
    <p:sldId id="258" r:id="rId5"/>
    <p:sldId id="263" r:id="rId6"/>
    <p:sldId id="259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05740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МКДОУ БГО ЦРР </a:t>
            </a:r>
            <a:r>
              <a:rPr lang="ru-RU" sz="2000" b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Детский сад №11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1905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Загадки о птицах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5029200"/>
            <a:ext cx="3352800" cy="17526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r>
              <a:rPr lang="ru-RU" sz="2400" b="1" dirty="0" smtClean="0">
                <a:solidFill>
                  <a:schemeClr val="tx1"/>
                </a:solidFill>
              </a:rPr>
              <a:t>Каратаева И. М.,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Воспитатель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Покормите птиц зимой.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Покормите птиц зимой. </a:t>
            </a:r>
            <a:br>
              <a:rPr lang="ru-RU" dirty="0" smtClean="0"/>
            </a:br>
            <a:r>
              <a:rPr lang="ru-RU" dirty="0" smtClean="0"/>
              <a:t>Пусть со всех концов </a:t>
            </a:r>
            <a:br>
              <a:rPr lang="ru-RU" dirty="0" smtClean="0"/>
            </a:br>
            <a:r>
              <a:rPr lang="ru-RU" dirty="0" smtClean="0"/>
              <a:t>К вам слетятся, как домой, </a:t>
            </a:r>
            <a:br>
              <a:rPr lang="ru-RU" dirty="0" smtClean="0"/>
            </a:br>
            <a:r>
              <a:rPr lang="ru-RU" dirty="0" smtClean="0"/>
              <a:t>Стайки на крыльцо.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Не богаты их корма. </a:t>
            </a:r>
            <a:br>
              <a:rPr lang="ru-RU" dirty="0" smtClean="0"/>
            </a:br>
            <a:r>
              <a:rPr lang="ru-RU" dirty="0" smtClean="0"/>
              <a:t>Горсть зерна нужна, </a:t>
            </a:r>
            <a:br>
              <a:rPr lang="ru-RU" dirty="0" smtClean="0"/>
            </a:br>
            <a:r>
              <a:rPr lang="ru-RU" dirty="0" smtClean="0"/>
              <a:t>Горсть одна — </a:t>
            </a:r>
            <a:br>
              <a:rPr lang="ru-RU" dirty="0" smtClean="0"/>
            </a:br>
            <a:r>
              <a:rPr lang="ru-RU" dirty="0" smtClean="0"/>
              <a:t>И не страшна </a:t>
            </a:r>
            <a:br>
              <a:rPr lang="ru-RU" dirty="0" smtClean="0"/>
            </a:br>
            <a:r>
              <a:rPr lang="ru-RU" dirty="0" smtClean="0"/>
              <a:t>Будет им зима.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Сколько гибнет их — не счесть, </a:t>
            </a:r>
            <a:br>
              <a:rPr lang="ru-RU" dirty="0" smtClean="0"/>
            </a:br>
            <a:r>
              <a:rPr lang="ru-RU" dirty="0" smtClean="0"/>
              <a:t>Видеть тяжело. </a:t>
            </a:r>
            <a:br>
              <a:rPr lang="ru-RU" dirty="0" smtClean="0"/>
            </a:br>
            <a:r>
              <a:rPr lang="ru-RU" dirty="0" smtClean="0"/>
              <a:t>А ведь в нашем сердце есть </a:t>
            </a:r>
            <a:br>
              <a:rPr lang="ru-RU" dirty="0" smtClean="0"/>
            </a:br>
            <a:r>
              <a:rPr lang="ru-RU" dirty="0" smtClean="0"/>
              <a:t>И для птиц тепло.</a:t>
            </a:r>
          </a:p>
          <a:p>
            <a:pPr>
              <a:buNone/>
            </a:pPr>
            <a:r>
              <a:rPr lang="ru-RU" dirty="0" smtClean="0"/>
              <a:t>Разве можно забывать: </a:t>
            </a:r>
            <a:br>
              <a:rPr lang="ru-RU" dirty="0" smtClean="0"/>
            </a:br>
            <a:r>
              <a:rPr lang="ru-RU" dirty="0" smtClean="0"/>
              <a:t>Улететь могли, </a:t>
            </a:r>
            <a:br>
              <a:rPr lang="ru-RU" dirty="0" smtClean="0"/>
            </a:br>
            <a:r>
              <a:rPr lang="ru-RU" dirty="0" smtClean="0"/>
              <a:t>А остались зимовать</a:t>
            </a:r>
            <a:br>
              <a:rPr lang="ru-RU" dirty="0" smtClean="0"/>
            </a:br>
            <a:r>
              <a:rPr lang="ru-RU" dirty="0" smtClean="0"/>
              <a:t>Заодно с людьми.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Приучите птиц в мороз </a:t>
            </a:r>
            <a:br>
              <a:rPr lang="ru-RU" dirty="0" smtClean="0"/>
            </a:br>
            <a:r>
              <a:rPr lang="ru-RU" dirty="0" smtClean="0"/>
              <a:t>К своему окну, </a:t>
            </a:r>
            <a:br>
              <a:rPr lang="ru-RU" dirty="0" smtClean="0"/>
            </a:br>
            <a:r>
              <a:rPr lang="ru-RU" dirty="0" smtClean="0"/>
              <a:t>Чтоб без песен не пришлось </a:t>
            </a:r>
            <a:br>
              <a:rPr lang="ru-RU" dirty="0" smtClean="0"/>
            </a:br>
            <a:r>
              <a:rPr lang="ru-RU" dirty="0" smtClean="0"/>
              <a:t>Нам встречать весну.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А.Яшин</a:t>
            </a:r>
          </a:p>
          <a:p>
            <a:endParaRPr lang="ru-RU" dirty="0"/>
          </a:p>
        </p:txBody>
      </p:sp>
      <p:pic>
        <p:nvPicPr>
          <p:cNvPr id="4" name="Рисунок 3" descr="http://happy-school.ru/_pu/10/1562065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1295400" cy="1219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78000">
              <a:srgbClr val="FF7A00"/>
            </a:gs>
            <a:gs pos="94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2819400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Есть у нас, ребятки,</a:t>
            </a:r>
          </a:p>
          <a:p>
            <a:pPr algn="ctr">
              <a:buNone/>
            </a:pPr>
            <a:r>
              <a:rPr lang="ru-RU" sz="6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интересные загадки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6200" y="5181600"/>
            <a:ext cx="34290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Маленький мальчишка 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сером армячишке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Прыгает, шнырят Крошки собирает.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6241192"/>
            <a:ext cx="1752600" cy="3810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Воробей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09600"/>
            <a:ext cx="5943600" cy="4372791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246687"/>
            <a:ext cx="3581400" cy="1470025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Спинкою зеленовата,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Животиком желтовата,</a:t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Чёрненькая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шапочка</a:t>
            </a:r>
            <a:r>
              <a:rPr lang="ru-RU" sz="2400" b="1" dirty="0" smtClean="0">
                <a:solidFill>
                  <a:srgbClr val="006600"/>
                </a:solidFill>
              </a:rPr>
              <a:t/>
            </a:r>
            <a:br>
              <a:rPr lang="ru-RU" sz="2400" b="1" dirty="0" smtClean="0">
                <a:solidFill>
                  <a:srgbClr val="006600"/>
                </a:solidFill>
              </a:rPr>
            </a:br>
            <a:r>
              <a:rPr lang="ru-RU" sz="2400" b="1" dirty="0" smtClean="0">
                <a:solidFill>
                  <a:srgbClr val="006600"/>
                </a:solidFill>
              </a:rPr>
              <a:t>И полоска шарфика.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6324600"/>
            <a:ext cx="1447800" cy="381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Синица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49" y="533400"/>
            <a:ext cx="6019800" cy="451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35000">
              <a:srgbClr val="FEE7F2"/>
            </a:gs>
            <a:gs pos="99000">
              <a:srgbClr val="F952A0"/>
            </a:gs>
            <a:gs pos="4000">
              <a:srgbClr val="C50849"/>
            </a:gs>
            <a:gs pos="81000">
              <a:srgbClr val="B43E85"/>
            </a:gs>
            <a:gs pos="100000">
              <a:srgbClr val="F8B049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5823500"/>
            <a:ext cx="6705600" cy="946971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100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Непоседа пёстрая, Птица длиннохвостая,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Птица говорливая, Самая болтливая.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6389472"/>
            <a:ext cx="1600200" cy="381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Сорока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162800" cy="5271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0" y="228600"/>
            <a:ext cx="3581400" cy="22098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Зимой на ветках яблоки!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Скорей их собери!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вдруг вспорхнули яблоки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Да это ….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905000" cy="369332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Снегири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00600" cy="6202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 descr="Снегири"/>
          <p:cNvSpPr>
            <a:spLocks noChangeArrowheads="1" noChangeShapeType="1" noTextEdit="1"/>
          </p:cNvSpPr>
          <p:nvPr/>
        </p:nvSpPr>
        <p:spPr bwMode="auto">
          <a:xfrm>
            <a:off x="3581400" y="5943600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3100" y="6128266"/>
            <a:ext cx="46101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Известно с давних нам времен,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эта птица - почтальон.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6312932"/>
            <a:ext cx="1219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Голубь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104707" cy="55626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91200" y="227112"/>
            <a:ext cx="3124200" cy="193899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лесу деревья лечит: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Постучит – им сразу легче?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819400"/>
            <a:ext cx="1600200" cy="369332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Дятел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724400" cy="629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МКДОУ БГО ЦРР Детский сад №11     Загадки о птицах   </vt:lpstr>
      <vt:lpstr>Покормите птиц зимой. </vt:lpstr>
      <vt:lpstr>Презентация PowerPoint</vt:lpstr>
      <vt:lpstr>Маленький мальчишка  В сером армячишке Прыгает, шнырят Крошки собирает.</vt:lpstr>
      <vt:lpstr>Спинкою зеленовата, Животиком желтовата, Чёрненькая шапочка И полоска шарфика. .</vt:lpstr>
      <vt:lpstr>        Непоседа пёстрая, Птица длиннохвостая, Птица говорливая, Самая болтливая.       </vt:lpstr>
      <vt:lpstr> Зимой на ветках яблоки! Скорей их собери! И вдруг вспорхнули яблоки                Да это ….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2</cp:lastModifiedBy>
  <cp:revision>24</cp:revision>
  <dcterms:modified xsi:type="dcterms:W3CDTF">2016-03-18T17:38:59Z</dcterms:modified>
</cp:coreProperties>
</file>