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Фантазии с листом бумаги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cefcb706-1153-11e3-b163-2f9dd6d92e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000924" cy="38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искусство складывания поделок из бумаги, в основном без использования ножниц и клея. Это занятие уходит корнями в глубокую древность. "Японские хроники" ("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Нихонги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") утверждают, что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возникло в 610 г. н.э. Из Китая в Японию пришел секрет изготовления бумаги. Сначала ее делали из коконов шелкопряда, проваривая их, перетирая и высушивая на циновках. В результате получался тонкий шелковистый слой, который после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отглаживания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превращался в бумагу. Однако коконы шелкопряда были очень дороги, и их заменили дешевым сырьем: древесной корой, стеблями бамбука, тряпьем и т.д. Таким образом создавался уникальный материал, который можно было складывать, и при этом он прекрасно сохранял форму сложенной фигурки. Старинный способ изготовления бумаги процветает я Японии до сих пор. Рядом с огромными заводами, производящими бумагу по современным технологиям, есть и маленькие мастерские, в которых изготавливают по древним рецептам дорогую, элитную бумагу.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Оригами бабочка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бабо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643602" cy="602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3714744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Лодка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лод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002547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0"/>
            <a:ext cx="3443254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ош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4870449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3014626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соба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538"/>
            <a:ext cx="5000660" cy="607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3686172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Тюльпан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тюльпа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998" y="785794"/>
            <a:ext cx="5520208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58259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Ветряная мельница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ветряная мельниц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714356"/>
            <a:ext cx="4936771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Оригами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детей - отличный способ развить логическое и пространственное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мышление, мелкую моторику рук,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стимулировать творческую активность путем активации мыслительных процессов.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70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Фантазии с листом бумаги</vt:lpstr>
      <vt:lpstr>Слайд 2</vt:lpstr>
      <vt:lpstr>Оригами бабочка</vt:lpstr>
      <vt:lpstr>Лодка</vt:lpstr>
      <vt:lpstr>Кошка</vt:lpstr>
      <vt:lpstr>Собака</vt:lpstr>
      <vt:lpstr>Тюльпан</vt:lpstr>
      <vt:lpstr>Ветряная мельница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Модульное оригами</dc:title>
  <dc:creator>user</dc:creator>
  <cp:lastModifiedBy>user</cp:lastModifiedBy>
  <cp:revision>20</cp:revision>
  <dcterms:created xsi:type="dcterms:W3CDTF">2016-03-17T14:45:46Z</dcterms:created>
  <dcterms:modified xsi:type="dcterms:W3CDTF">2016-03-17T18:02:02Z</dcterms:modified>
</cp:coreProperties>
</file>