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74" r:id="rId12"/>
    <p:sldId id="271" r:id="rId13"/>
    <p:sldId id="264" r:id="rId14"/>
    <p:sldId id="265" r:id="rId15"/>
    <p:sldId id="266" r:id="rId16"/>
    <p:sldId id="267" r:id="rId17"/>
    <p:sldId id="270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FF"/>
    <a:srgbClr val="00FFFF"/>
    <a:srgbClr val="FF33CC"/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14" autoAdjust="0"/>
  </p:normalViewPr>
  <p:slideViewPr>
    <p:cSldViewPr>
      <p:cViewPr varScale="1">
        <p:scale>
          <a:sx n="65" d="100"/>
          <a:sy n="65" d="100"/>
        </p:scale>
        <p:origin x="-6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rgbClr val="9966FF"/>
        </a:solidFill>
      </c:spPr>
    </c:floor>
    <c:sideWall>
      <c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</c:spPr>
    </c:sideWall>
    <c:backWall>
      <c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представлений оспортивной жизни города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0"/>
              <c:layout>
                <c:manualLayout>
                  <c:x val="7.7160493827160828E-3"/>
                  <c:y val="-3.08663592698394E-2"/>
                </c:manualLayout>
              </c:layout>
              <c:showVal val="1"/>
            </c:dLbl>
            <c:dLbl>
              <c:idx val="1"/>
              <c:layout>
                <c:manualLayout>
                  <c:x val="3.0864197530864309E-3"/>
                  <c:y val="-3.928445725252283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1 этап</c:v>
                </c:pt>
                <c:pt idx="1">
                  <c:v>3 этап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представлений о спортсменах, прославивших город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9.2592592592593212E-3"/>
                  <c:y val="-4.4896522574311919E-2"/>
                </c:manualLayout>
              </c:layout>
              <c:showVal val="1"/>
            </c:dLbl>
            <c:dLbl>
              <c:idx val="1"/>
              <c:layout>
                <c:manualLayout>
                  <c:x val="1.2345679012345722E-2"/>
                  <c:y val="-2.5254293948050392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1 этап</c:v>
                </c:pt>
                <c:pt idx="1">
                  <c:v>3 этап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уровень представлений о спортивных секциях города</c:v>
                </c:pt>
              </c:strCache>
            </c:strRef>
          </c:tx>
          <c:spPr>
            <a:solidFill>
              <a:srgbClr val="00FFFF"/>
            </a:solidFill>
          </c:spPr>
          <c:dLbls>
            <c:dLbl>
              <c:idx val="0"/>
              <c:layout>
                <c:manualLayout>
                  <c:x val="1.2345679012345722E-2"/>
                  <c:y val="-1.9642228626261471E-2"/>
                </c:manualLayout>
              </c:layout>
              <c:showVal val="1"/>
            </c:dLbl>
            <c:dLbl>
              <c:idx val="1"/>
              <c:layout>
                <c:manualLayout>
                  <c:x val="1.3888888888888951E-2"/>
                  <c:y val="-2.806032660894488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1 этап</c:v>
                </c:pt>
                <c:pt idx="1">
                  <c:v>3 этап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30</c:v>
                </c:pt>
                <c:pt idx="1">
                  <c:v>85</c:v>
                </c:pt>
              </c:numCache>
            </c:numRef>
          </c:val>
        </c:ser>
        <c:shape val="cylinder"/>
        <c:axId val="49346048"/>
        <c:axId val="49347584"/>
        <c:axId val="0"/>
      </c:bar3DChart>
      <c:catAx>
        <c:axId val="49346048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49347584"/>
        <c:crosses val="autoZero"/>
        <c:auto val="1"/>
        <c:lblAlgn val="ctr"/>
        <c:lblOffset val="100"/>
      </c:catAx>
      <c:valAx>
        <c:axId val="493475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49346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34490837964756"/>
          <c:y val="4.2184428059316825E-2"/>
          <c:w val="0.32165512297073978"/>
          <c:h val="0.9062844747073715"/>
        </c:manualLayout>
      </c:layout>
      <c:txPr>
        <a:bodyPr/>
        <a:lstStyle/>
        <a:p>
          <a:pPr>
            <a:defRPr sz="2000" b="1" i="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4CBE5-8F7F-49F9-98F0-9047F435570B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12097-F6BA-4C72-B6AF-F1417A910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12097-F6BA-4C72-B6AF-F1417A91037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254CE-D449-486F-A69F-F110DFFFE26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17E0-4B52-4DA1-8E24-5689C05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254CE-D449-486F-A69F-F110DFFFE26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17E0-4B52-4DA1-8E24-5689C05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254CE-D449-486F-A69F-F110DFFFE26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17E0-4B52-4DA1-8E24-5689C05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254CE-D449-486F-A69F-F110DFFFE26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17E0-4B52-4DA1-8E24-5689C05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254CE-D449-486F-A69F-F110DFFFE26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17E0-4B52-4DA1-8E24-5689C05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254CE-D449-486F-A69F-F110DFFFE26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17E0-4B52-4DA1-8E24-5689C05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254CE-D449-486F-A69F-F110DFFFE26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17E0-4B52-4DA1-8E24-5689C05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254CE-D449-486F-A69F-F110DFFFE26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17E0-4B52-4DA1-8E24-5689C05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254CE-D449-486F-A69F-F110DFFFE26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17E0-4B52-4DA1-8E24-5689C05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254CE-D449-486F-A69F-F110DFFFE26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17E0-4B52-4DA1-8E24-5689C05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254CE-D449-486F-A69F-F110DFFFE26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17E0-4B52-4DA1-8E24-5689C05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254CE-D449-486F-A69F-F110DFFFE26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D17E0-4B52-4DA1-8E24-5689C05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zelenokumsk2006.narod.ru/foto/sport/foto/154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microsoft.com/office/2007/relationships/hdphoto" Target="../media/hdphoto9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2.wdp"/><Relationship Id="rId4" Type="http://schemas.openxmlformats.org/officeDocument/2006/relationships/image" Target="../media/image25.jpeg"/><Relationship Id="rId9" Type="http://schemas.microsoft.com/office/2007/relationships/hdphoto" Target="../media/hdphoto1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492896"/>
            <a:ext cx="9036496" cy="4104456"/>
          </a:xfrm>
        </p:spPr>
        <p:txBody>
          <a:bodyPr>
            <a:normAutofit fontScale="47500" lnSpcReduction="20000"/>
          </a:bodyPr>
          <a:lstStyle/>
          <a:p>
            <a:r>
              <a:rPr lang="ru-RU" sz="1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«Город  спортивный»</a:t>
            </a:r>
          </a:p>
          <a:p>
            <a:endParaRPr lang="ru-RU" sz="6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Барсукова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Ольга Александровна</a:t>
            </a:r>
          </a:p>
          <a:p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 МДОУ</a:t>
            </a:r>
          </a:p>
          <a:p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«Детский сад комбинированного вида №25 «Светлячок»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149" y="404664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latin typeface="Monotype Corsiva" pitchFamily="66" charset="0"/>
              </a:rPr>
              <a:t>Проект</a:t>
            </a:r>
            <a:endParaRPr lang="ru-RU" sz="10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-65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Молодое поколение спортсменов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4040188" cy="63976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Оксана Ивенская-чемпионка России по легкой атлетике</a:t>
            </a:r>
            <a:endParaRPr lang="ru-RU" sz="1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92896"/>
            <a:ext cx="4176464" cy="3257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99992" y="980728"/>
            <a:ext cx="4041775" cy="1008112"/>
          </a:xfrm>
        </p:spPr>
        <p:txBody>
          <a:bodyPr>
            <a:noAutofit/>
          </a:bodyPr>
          <a:lstStyle/>
          <a:p>
            <a:r>
              <a:rPr lang="ru-RU" sz="1200" dirty="0" smtClean="0"/>
              <a:t>Олег Лазарев-</a:t>
            </a:r>
            <a:r>
              <a:rPr lang="ru-RU" sz="1200" dirty="0" err="1" smtClean="0"/>
              <a:t>сербряный</a:t>
            </a:r>
            <a:r>
              <a:rPr lang="ru-RU" sz="1200" dirty="0" smtClean="0"/>
              <a:t> призер первенства Ставропольского края по футболу 2009 год;1 место и кубок Ставропольского края по футболу  2010 год</a:t>
            </a:r>
            <a:endParaRPr lang="ru-RU" sz="1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276872"/>
            <a:ext cx="3096344" cy="4128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963213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Олимпийские резервы Зеленокумска</a:t>
            </a:r>
            <a:r>
              <a:rPr lang="ru-RU" sz="1600" dirty="0"/>
              <a:t/>
            </a:r>
            <a:br>
              <a:rPr lang="ru-RU" sz="1600" dirty="0"/>
            </a:b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4040188" cy="157586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latin typeface="Calibri"/>
                <a:ea typeface="Calibri"/>
                <a:cs typeface="Times New Roman"/>
              </a:rPr>
              <a:t> </a:t>
            </a:r>
            <a:r>
              <a:rPr lang="ru-RU" sz="7200" dirty="0" err="1" smtClean="0">
                <a:latin typeface="Calibri"/>
                <a:ea typeface="Calibri"/>
                <a:cs typeface="Times New Roman"/>
              </a:rPr>
              <a:t>Чемеркин</a:t>
            </a:r>
            <a:r>
              <a:rPr lang="ru-RU" sz="7200" dirty="0" smtClean="0">
                <a:latin typeface="Calibri"/>
                <a:ea typeface="Calibri"/>
                <a:cs typeface="Times New Roman"/>
              </a:rPr>
              <a:t> Андрей Иванович-</a:t>
            </a:r>
            <a:r>
              <a:rPr lang="ru-RU" sz="5600" dirty="0" smtClean="0">
                <a:latin typeface="Calibri"/>
                <a:ea typeface="Calibri"/>
                <a:cs typeface="Times New Roman"/>
              </a:rPr>
              <a:t>Тяжелоатлет</a:t>
            </a:r>
            <a:r>
              <a:rPr lang="ru-RU" sz="5600" dirty="0">
                <a:latin typeface="Calibri"/>
                <a:ea typeface="Calibri"/>
                <a:cs typeface="Times New Roman"/>
              </a:rPr>
              <a:t>. Заслуженный мастер спорта (1995), чемпион Олимпийских игр в Атланте (1996), бронзовый призер Игр в Сиднее (2000). Пятикратный чемпион мира. Установил четыре мировых рекорда.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628800"/>
            <a:ext cx="4041775" cy="9061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200" dirty="0" smtClean="0">
                <a:latin typeface="Calibri"/>
                <a:ea typeface="Calibri"/>
                <a:cs typeface="Times New Roman"/>
              </a:rPr>
              <a:t>Ильина Надежда Леонидовна</a:t>
            </a:r>
            <a:r>
              <a:rPr lang="ru-RU" sz="5600" dirty="0" smtClean="0">
                <a:latin typeface="Calibri"/>
                <a:ea typeface="Calibri"/>
                <a:cs typeface="Times New Roman"/>
              </a:rPr>
              <a:t>-Чемпионка </a:t>
            </a:r>
            <a:r>
              <a:rPr lang="ru-RU" sz="5600" dirty="0">
                <a:latin typeface="Calibri"/>
                <a:ea typeface="Calibri"/>
                <a:cs typeface="Times New Roman"/>
              </a:rPr>
              <a:t>и рекордсменка Европы в беге на 400 метров, бронзовая медалистка Олимпийских игр 1976 в Монреале в эстафете 4х400м</a:t>
            </a:r>
            <a:r>
              <a:rPr lang="ru-RU" dirty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7" name="Объект 6" descr="Андрей Чемеркин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275917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3238">
            <a:off x="5456647" y="2808619"/>
            <a:ext cx="2808312" cy="3405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73956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Сюжетно-ролевая игра</a:t>
            </a:r>
            <a:br>
              <a:rPr lang="ru-RU" b="1" dirty="0" smtClean="0"/>
            </a:br>
            <a:r>
              <a:rPr lang="ru-RU" b="1" dirty="0" smtClean="0"/>
              <a:t>«Соревнования»</a:t>
            </a:r>
            <a:endParaRPr lang="ru-RU" b="1" dirty="0"/>
          </a:p>
        </p:txBody>
      </p:sp>
      <p:pic>
        <p:nvPicPr>
          <p:cNvPr id="4" name="Содержимое 3" descr="Изображение 00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20000"/>
          </a:blip>
          <a:stretch>
            <a:fillRect/>
          </a:stretch>
        </p:blipFill>
        <p:spPr>
          <a:xfrm>
            <a:off x="467543" y="1700808"/>
            <a:ext cx="307234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Изображение 010.jpg"/>
          <p:cNvPicPr>
            <a:picLocks noChangeAspect="1"/>
          </p:cNvPicPr>
          <p:nvPr/>
        </p:nvPicPr>
        <p:blipFill>
          <a:blip r:embed="rId3" cstate="email">
            <a:lum bright="10000" contrast="20000"/>
          </a:blip>
          <a:stretch>
            <a:fillRect/>
          </a:stretch>
        </p:blipFill>
        <p:spPr>
          <a:xfrm>
            <a:off x="5652120" y="1628800"/>
            <a:ext cx="3096344" cy="232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Изображение 012.jpg"/>
          <p:cNvPicPr>
            <a:picLocks noChangeAspect="1"/>
          </p:cNvPicPr>
          <p:nvPr/>
        </p:nvPicPr>
        <p:blipFill>
          <a:blip r:embed="rId4" cstate="email">
            <a:lum bright="10000" contrast="20000"/>
          </a:blip>
          <a:stretch>
            <a:fillRect/>
          </a:stretch>
        </p:blipFill>
        <p:spPr>
          <a:xfrm>
            <a:off x="1115616" y="4437112"/>
            <a:ext cx="2846445" cy="2134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Изображение 016.jpg"/>
          <p:cNvPicPr>
            <a:picLocks noChangeAspect="1"/>
          </p:cNvPicPr>
          <p:nvPr/>
        </p:nvPicPr>
        <p:blipFill>
          <a:blip r:embed="rId5" cstate="email">
            <a:lum bright="10000" contrast="20000"/>
          </a:blip>
          <a:stretch>
            <a:fillRect/>
          </a:stretch>
        </p:blipFill>
        <p:spPr>
          <a:xfrm>
            <a:off x="5076056" y="4437112"/>
            <a:ext cx="2952328" cy="2214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Экскурсия на стадион «Молния»</a:t>
            </a:r>
            <a:endParaRPr lang="ru-RU" sz="4000" b="1" dirty="0"/>
          </a:p>
        </p:txBody>
      </p:sp>
      <p:pic>
        <p:nvPicPr>
          <p:cNvPr id="7" name="Содержимое 6" descr="DSCN218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contrast="10000"/>
          </a:blip>
          <a:stretch>
            <a:fillRect/>
          </a:stretch>
        </p:blipFill>
        <p:spPr>
          <a:xfrm rot="21117439">
            <a:off x="357158" y="1714488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DSCN2176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contrast="30000"/>
          </a:blip>
          <a:stretch>
            <a:fillRect/>
          </a:stretch>
        </p:blipFill>
        <p:spPr>
          <a:xfrm rot="423811">
            <a:off x="4714876" y="321468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Ознакомление со спортивной жизнью</a:t>
            </a:r>
            <a:br>
              <a:rPr lang="ru-RU" sz="3600" b="1" dirty="0" smtClean="0"/>
            </a:br>
            <a:r>
              <a:rPr lang="ru-RU" sz="3600" b="1" dirty="0" smtClean="0"/>
              <a:t> Зеленокумска</a:t>
            </a:r>
            <a:endParaRPr lang="ru-RU" sz="3600" b="1" dirty="0"/>
          </a:p>
        </p:txBody>
      </p:sp>
      <p:pic>
        <p:nvPicPr>
          <p:cNvPr id="5" name="Содержимое 4" descr="DSCN221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250030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DSCN221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857752" y="357187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42876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Знакомство со спортивными играми</a:t>
            </a:r>
            <a:endParaRPr lang="ru-RU" sz="3200" b="1" dirty="0"/>
          </a:p>
        </p:txBody>
      </p:sp>
      <p:pic>
        <p:nvPicPr>
          <p:cNvPr id="14" name="Содержимое 13" descr="DSCN2198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58549" y="2441851"/>
            <a:ext cx="3624086" cy="2718065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8" name="Рисунок 17" descr="DSCN2192.JPG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0032" y="2204864"/>
            <a:ext cx="3840426" cy="288032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Above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207170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Вовлечение детей в спорт</a:t>
            </a:r>
            <a:endParaRPr lang="ru-RU" sz="4800" dirty="0"/>
          </a:p>
        </p:txBody>
      </p:sp>
      <p:pic>
        <p:nvPicPr>
          <p:cNvPr id="7" name="Содержимое 6" descr="Изображение 00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82" y="2143116"/>
            <a:ext cx="4286279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Изображение 003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996952"/>
            <a:ext cx="4367441" cy="3275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dirty="0" smtClean="0"/>
              <a:t>Активный отдых в семье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2921665" cy="2191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670619">
            <a:off x="6602722" y="1316009"/>
            <a:ext cx="2269518" cy="3026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092680">
            <a:off x="224128" y="1213159"/>
            <a:ext cx="2420634" cy="3227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96552" y="260648"/>
            <a:ext cx="10358510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Выставка рисунков</a:t>
            </a:r>
            <a:br>
              <a:rPr lang="ru-RU" sz="4000" b="1" dirty="0" smtClean="0"/>
            </a:br>
            <a:r>
              <a:rPr lang="ru-RU" sz="4000" b="1" dirty="0" smtClean="0"/>
              <a:t>«Город спортивный»</a:t>
            </a:r>
            <a:endParaRPr lang="ru-RU" sz="4000" b="1" dirty="0"/>
          </a:p>
        </p:txBody>
      </p:sp>
      <p:pic>
        <p:nvPicPr>
          <p:cNvPr id="6" name="Содержимое 5" descr="Изображение 00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4678" y="1643050"/>
            <a:ext cx="3231623" cy="24237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877772">
            <a:off x="6259226" y="2595151"/>
            <a:ext cx="3143272" cy="216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43240" y="4429132"/>
            <a:ext cx="3143272" cy="224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4682815">
            <a:off x="-64643" y="2496817"/>
            <a:ext cx="3071835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Сравнительный анализ уровня знаний детей</a:t>
            </a:r>
            <a:endParaRPr lang="ru-RU" sz="3600" b="1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9093650"/>
              </p:ext>
            </p:extLst>
          </p:nvPr>
        </p:nvGraphicFramePr>
        <p:xfrm>
          <a:off x="179512" y="1700808"/>
          <a:ext cx="8856984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ПРОЕКТА: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6000" dirty="0" smtClean="0"/>
              <a:t>Дети</a:t>
            </a:r>
          </a:p>
          <a:p>
            <a:r>
              <a:rPr lang="ru-RU" sz="6000" dirty="0" smtClean="0"/>
              <a:t>Родители</a:t>
            </a:r>
          </a:p>
          <a:p>
            <a:r>
              <a:rPr lang="ru-RU" sz="6000" dirty="0" smtClean="0"/>
              <a:t>Воспитатель</a:t>
            </a:r>
          </a:p>
          <a:p>
            <a:r>
              <a:rPr lang="ru-RU" sz="6000" dirty="0" smtClean="0"/>
              <a:t>Старший воспитатель</a:t>
            </a:r>
          </a:p>
          <a:p>
            <a:r>
              <a:rPr lang="ru-RU" sz="6000" dirty="0" smtClean="0"/>
              <a:t>Воспитатель по физкультуре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АКТУАЛЬНОСТЬ: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Дети не знают о спортивных достижениях нашего города</a:t>
            </a:r>
          </a:p>
          <a:p>
            <a:endParaRPr lang="ru-RU" sz="1000" b="1" dirty="0" smtClean="0"/>
          </a:p>
          <a:p>
            <a:r>
              <a:rPr lang="ru-RU" sz="3600" b="1" dirty="0" smtClean="0"/>
              <a:t>Дети не знают, какие спортивные секции существуют в нашем городе</a:t>
            </a:r>
          </a:p>
          <a:p>
            <a:endParaRPr lang="ru-RU" sz="1000" b="1" dirty="0" smtClean="0"/>
          </a:p>
          <a:p>
            <a:r>
              <a:rPr lang="ru-RU" sz="3600" b="1" dirty="0" smtClean="0"/>
              <a:t>Очень мало детей занимается в спортивных секциях</a:t>
            </a:r>
            <a:endParaRPr lang="ru-RU" sz="36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ЦЕЛЬ ПРОЕКТА: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r>
              <a:rPr lang="ru-RU" sz="4000" b="1" dirty="0" smtClean="0"/>
              <a:t>Воспитывать патриотические чувства, гордость за свой город</a:t>
            </a:r>
          </a:p>
          <a:p>
            <a:pPr marL="0" indent="0">
              <a:buNone/>
            </a:pPr>
            <a:endParaRPr lang="ru-RU" sz="1200" b="1" dirty="0" smtClean="0"/>
          </a:p>
          <a:p>
            <a:r>
              <a:rPr lang="ru-RU" sz="4000" b="1" dirty="0" smtClean="0"/>
              <a:t>Познакомить с историей развития спорта в городе</a:t>
            </a:r>
          </a:p>
          <a:p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ЗАДАЧИ: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86" y="1052736"/>
            <a:ext cx="9226834" cy="550070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700" b="1" dirty="0" smtClean="0"/>
              <a:t>Познакомить со спортивными секциями, существующими в нашем городе</a:t>
            </a:r>
          </a:p>
          <a:p>
            <a:pPr marL="514350" indent="-514350">
              <a:buAutoNum type="arabicPeriod"/>
            </a:pPr>
            <a:r>
              <a:rPr lang="ru-RU" sz="2700" b="1" dirty="0" smtClean="0"/>
              <a:t>Рассказать о развитии отдельных видов спорта  в нашем городе</a:t>
            </a:r>
          </a:p>
          <a:p>
            <a:pPr marL="514350" indent="-514350">
              <a:buAutoNum type="arabicPeriod"/>
            </a:pPr>
            <a:r>
              <a:rPr lang="ru-RU" sz="2700" b="1" dirty="0" smtClean="0"/>
              <a:t>Развивая интерес к спорту, вовлекать ребят в спортивные секции</a:t>
            </a:r>
          </a:p>
          <a:p>
            <a:pPr marL="514350" indent="-514350">
              <a:buAutoNum type="arabicPeriod"/>
            </a:pPr>
            <a:r>
              <a:rPr lang="ru-RU" sz="2700" b="1" dirty="0" smtClean="0"/>
              <a:t>Познакомить с историей стадиона «Молния»</a:t>
            </a:r>
          </a:p>
          <a:p>
            <a:pPr marL="514350" indent="-514350">
              <a:buAutoNum type="arabicPeriod"/>
            </a:pPr>
            <a:r>
              <a:rPr lang="ru-RU" sz="2700" b="1" dirty="0" smtClean="0"/>
              <a:t>Рассказать об известных спортсменах нашего города</a:t>
            </a:r>
          </a:p>
          <a:p>
            <a:pPr marL="514350" indent="-514350">
              <a:buAutoNum type="arabicPeriod"/>
            </a:pPr>
            <a:r>
              <a:rPr lang="ru-RU" sz="2700" b="1" dirty="0" smtClean="0"/>
              <a:t>Проинформировать родителей, о том, какие условия необходимо создать для организации  спортивной деятельности дома  </a:t>
            </a:r>
            <a:endParaRPr lang="ru-RU" sz="27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ЭТАПЫ РАБОТЫ НАД ПРОЕКТОМ: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r>
              <a:rPr lang="ru-RU" b="1" dirty="0" smtClean="0"/>
              <a:t>1. </a:t>
            </a:r>
            <a:r>
              <a:rPr lang="ru-RU" sz="3600" b="1" dirty="0" smtClean="0"/>
              <a:t>Диагностический(сентябрь)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2. Практический(октябрь)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3.Контрольно-обобщающий(ноябрь)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ОЖИДАЕМЫЙ РЕЗУЛЬТАТ: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57400"/>
            <a:ext cx="8929718" cy="5283968"/>
          </a:xfrm>
        </p:spPr>
        <p:txBody>
          <a:bodyPr>
            <a:normAutofit/>
          </a:bodyPr>
          <a:lstStyle/>
          <a:p>
            <a:r>
              <a:rPr lang="ru-RU" b="1" dirty="0" smtClean="0"/>
              <a:t>У детей появится интерес к событиям, происходящим в спортивной жизни города</a:t>
            </a:r>
          </a:p>
          <a:p>
            <a:endParaRPr lang="ru-RU" b="1" dirty="0" smtClean="0"/>
          </a:p>
          <a:p>
            <a:r>
              <a:rPr lang="ru-RU" b="1" dirty="0" smtClean="0"/>
              <a:t>У детей будут сформированы системные знания об истории развития спорта в нашем городе, о знаменитых спортсменах, прославивших наш город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285992"/>
            <a:ext cx="8229600" cy="178594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ФОРМЫ</a:t>
            </a:r>
            <a:br>
              <a:rPr lang="ru-RU" sz="6000" b="1" dirty="0" smtClean="0"/>
            </a:br>
            <a:r>
              <a:rPr lang="ru-RU" sz="6000" b="1" dirty="0" smtClean="0"/>
              <a:t> РАБОТЫ</a:t>
            </a:r>
            <a:br>
              <a:rPr lang="ru-RU" sz="6000" b="1" dirty="0" smtClean="0"/>
            </a:br>
            <a:r>
              <a:rPr lang="ru-RU" sz="6000" b="1" dirty="0" smtClean="0"/>
              <a:t>С ДЕТЬМИ</a:t>
            </a:r>
            <a:endParaRPr lang="ru-RU" sz="6000" b="1" dirty="0"/>
          </a:p>
        </p:txBody>
      </p:sp>
      <p:pic>
        <p:nvPicPr>
          <p:cNvPr id="11" name="Содержимое 10" descr="DSCN22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643050"/>
            <a:ext cx="4429124" cy="33218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Дидактические игры</a:t>
            </a:r>
            <a:endParaRPr lang="ru-RU" sz="4000" b="1" dirty="0"/>
          </a:p>
        </p:txBody>
      </p:sp>
      <p:pic>
        <p:nvPicPr>
          <p:cNvPr id="4" name="Содержимое 3" descr="Изображение 0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30000"/>
          </a:blip>
          <a:stretch>
            <a:fillRect/>
          </a:stretch>
        </p:blipFill>
        <p:spPr>
          <a:xfrm>
            <a:off x="395535" y="1412776"/>
            <a:ext cx="4128459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Изображение 005.jp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tretch>
            <a:fillRect/>
          </a:stretch>
        </p:blipFill>
        <p:spPr>
          <a:xfrm>
            <a:off x="4908037" y="3284984"/>
            <a:ext cx="3912435" cy="2934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281</Words>
  <Application>Microsoft Office PowerPoint</Application>
  <PresentationFormat>Экран (4:3)</PresentationFormat>
  <Paragraphs>63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УЧАСТНИКИ ПРОЕКТА:</vt:lpstr>
      <vt:lpstr>АКТУАЛЬНОСТЬ:</vt:lpstr>
      <vt:lpstr>ЦЕЛЬ ПРОЕКТА:</vt:lpstr>
      <vt:lpstr>ЗАДАЧИ:</vt:lpstr>
      <vt:lpstr>ЭТАПЫ РАБОТЫ НАД ПРОЕКТОМ:</vt:lpstr>
      <vt:lpstr>ОЖИДАЕМЫЙ РЕЗУЛЬТАТ:</vt:lpstr>
      <vt:lpstr>ФОРМЫ  РАБОТЫ С ДЕТЬМИ</vt:lpstr>
      <vt:lpstr>Дидактические игры</vt:lpstr>
      <vt:lpstr>Молодое поколение спортсменов</vt:lpstr>
      <vt:lpstr>Олимпийские резервы Зеленокумска </vt:lpstr>
      <vt:lpstr>Сюжетно-ролевая игра «Соревнования»</vt:lpstr>
      <vt:lpstr>Экскурсия на стадион «Молния»</vt:lpstr>
      <vt:lpstr>Ознакомление со спортивной жизнью  Зеленокумска</vt:lpstr>
      <vt:lpstr>Знакомство со спортивными играми</vt:lpstr>
      <vt:lpstr>Вовлечение детей в спорт</vt:lpstr>
      <vt:lpstr>Активный отдых в семье</vt:lpstr>
      <vt:lpstr>Выставка рисунков «Город спортивный»</vt:lpstr>
      <vt:lpstr>Сравнительный анализ уровня знаний детей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Admin</dc:creator>
  <cp:lastModifiedBy>Olga</cp:lastModifiedBy>
  <cp:revision>66</cp:revision>
  <dcterms:created xsi:type="dcterms:W3CDTF">2011-11-30T11:45:11Z</dcterms:created>
  <dcterms:modified xsi:type="dcterms:W3CDTF">2016-03-11T18:50:22Z</dcterms:modified>
</cp:coreProperties>
</file>