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Пейте, дети, молоко – будете здоровы!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854696" cy="1752600"/>
          </a:xfrm>
        </p:spPr>
        <p:txBody>
          <a:bodyPr/>
          <a:lstStyle/>
          <a:p>
            <a:r>
              <a:rPr lang="ru-RU" dirty="0" smtClean="0"/>
              <a:t>О пользе молока</a:t>
            </a:r>
            <a:endParaRPr lang="ru-RU" dirty="0"/>
          </a:p>
        </p:txBody>
      </p:sp>
      <p:pic>
        <p:nvPicPr>
          <p:cNvPr id="4" name="Рисунок 3" descr="96891193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628900"/>
            <a:ext cx="61912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кальция будет поступать в детский организм мало, то может проявиться нарушение в строении скелета. У взрослых с недостатком кальция может развиться заболевание скелета, которое приводит к ломкости костей</a:t>
            </a:r>
            <a:endParaRPr lang="ru-RU" sz="2400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38337" y="1285860"/>
            <a:ext cx="6082662" cy="5015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758006" cy="4897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Продукты, богатые кальцием</a:t>
            </a:r>
            <a:endParaRPr lang="ru-RU" sz="3200" b="1" dirty="0"/>
          </a:p>
        </p:txBody>
      </p:sp>
      <p:pic>
        <p:nvPicPr>
          <p:cNvPr id="4" name="Содержимое 3" descr="110077714_1364643629_vkakihproduktahsoderzhitsyakalci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964037"/>
            <a:ext cx="7643866" cy="5303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3857652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Что произойдет с молоком, если оставить его в теплом месте на некоторое время? Оно скиснет, а сверху появятся жирные сливки.  Сливки – это молочный жир. </a:t>
            </a:r>
            <a:r>
              <a:rPr lang="ru-RU" sz="2700" dirty="0" smtClean="0"/>
              <a:t>Жиры снабжают организм энергией, теплом, предохраняют от холода.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400" dirty="0"/>
          </a:p>
        </p:txBody>
      </p:sp>
      <p:pic>
        <p:nvPicPr>
          <p:cNvPr id="4" name="Содержимое 3" descr="15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57818" y="1785926"/>
            <a:ext cx="3500455" cy="46672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14734" cy="50823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Сладкий вкус молоку придают углеводы. Углеводы являются источником энергии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Углеводы снабжают наш мозг энергией, а ещё помогают вырабатывать гормон счастья.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1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929190" y="2203828"/>
            <a:ext cx="3743329" cy="2877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f83e5cc2575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22825" y="2071678"/>
            <a:ext cx="6021175" cy="40255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14668" cy="50109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Творог- это белок.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                  Чтобы вырасти ты мог,</a:t>
            </a:r>
            <a:br>
              <a:rPr lang="ru-RU" sz="2400" dirty="0" smtClean="0"/>
            </a:br>
            <a:r>
              <a:rPr lang="ru-RU" sz="2400" dirty="0" smtClean="0"/>
              <a:t>                    В молоке у нас белок.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Белок укрепляет наши мышцы.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7199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Если выпить теплое молоко с медом перед сном, то быстрее уснешь.</a:t>
            </a:r>
            <a:endParaRPr lang="ru-RU" sz="2400" dirty="0"/>
          </a:p>
        </p:txBody>
      </p:sp>
      <p:pic>
        <p:nvPicPr>
          <p:cNvPr id="4" name="Содержимое 3" descr="1200x1200_somn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3000372"/>
            <a:ext cx="5553155" cy="3234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6326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Молоко-</a:t>
            </a:r>
            <a:r>
              <a:rPr lang="ru-RU" sz="2200" dirty="0" smtClean="0"/>
              <a:t>это изумительная пища приготовленная самой природой. Белки, молочный жир, углеводы, витамины, минеральные вещества усваиваются человеком на 100 процентов! Полезно не только молоко, а все молочные продукты. Они помогают вырасти здоровыми. Молоко полезно для укрепления костей и зубов. Оно оказывает положительное влияние на память, укрепляет иммунитет.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3882735_ori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59315" y="1935163"/>
            <a:ext cx="46253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7-017-Moloko-neobkhodimo-cheloveku-chtoby-byt-zdorovym-krasivym-i-khorosho-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8759" y="285728"/>
            <a:ext cx="857256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От него здоровье ,  сила .</a:t>
            </a:r>
            <a:br>
              <a:rPr lang="ru-RU" sz="2700" dirty="0" smtClean="0"/>
            </a:br>
            <a:r>
              <a:rPr lang="ru-RU" sz="2700" dirty="0" smtClean="0"/>
              <a:t>               И румянец щёк всегда.</a:t>
            </a:r>
            <a:br>
              <a:rPr lang="ru-RU" sz="2700" dirty="0" smtClean="0"/>
            </a:br>
            <a:r>
              <a:rPr lang="ru-RU" sz="2700" dirty="0" smtClean="0"/>
              <a:t>               Белое а не белило,</a:t>
            </a:r>
            <a:br>
              <a:rPr lang="ru-RU" sz="2700" dirty="0" smtClean="0"/>
            </a:br>
            <a:r>
              <a:rPr lang="ru-RU" sz="2700" dirty="0" smtClean="0"/>
              <a:t>               Жидкое а не вода.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9798731c5e6418251d6c69bcda57dcb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28924" y="1772427"/>
            <a:ext cx="4100529" cy="41005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4829180" cy="18676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Главным буду я конечно</a:t>
            </a:r>
            <a:br>
              <a:rPr lang="ru-RU" sz="2400" dirty="0" smtClean="0"/>
            </a:br>
            <a:r>
              <a:rPr lang="ru-RU" sz="2400" dirty="0" smtClean="0"/>
              <a:t>Всем известно, как полезно </a:t>
            </a:r>
            <a:br>
              <a:rPr lang="ru-RU" sz="2400" dirty="0" smtClean="0"/>
            </a:br>
            <a:r>
              <a:rPr lang="ru-RU" sz="2400" dirty="0" smtClean="0"/>
              <a:t>Творожок поесть с утра</a:t>
            </a:r>
            <a:br>
              <a:rPr lang="ru-RU" sz="2400" dirty="0" smtClean="0"/>
            </a:br>
            <a:r>
              <a:rPr lang="ru-RU" sz="2400" dirty="0" smtClean="0"/>
              <a:t>Убежит от вас беда.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6f83e5cc2575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61413" y="2619610"/>
            <a:ext cx="5082290" cy="37049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b2e1206263c94698fd2bc26c02594b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43174" y="2214554"/>
            <a:ext cx="3954448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3214710" cy="17859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Я </a:t>
            </a:r>
            <a:r>
              <a:rPr lang="ru-RU" sz="2400" dirty="0" err="1" smtClean="0"/>
              <a:t>сметанка</a:t>
            </a:r>
            <a:r>
              <a:rPr lang="ru-RU" sz="2400" dirty="0" smtClean="0"/>
              <a:t> хоть куда</a:t>
            </a:r>
            <a:br>
              <a:rPr lang="ru-RU" sz="2400" dirty="0" smtClean="0"/>
            </a:br>
            <a:r>
              <a:rPr lang="ru-RU" sz="2400" dirty="0" smtClean="0"/>
              <a:t>Для борща и для салата</a:t>
            </a:r>
            <a:br>
              <a:rPr lang="ru-RU" sz="2400" dirty="0" smtClean="0"/>
            </a:br>
            <a:r>
              <a:rPr lang="ru-RU" sz="2400" dirty="0" smtClean="0"/>
              <a:t>И блины со мной едят </a:t>
            </a:r>
            <a:br>
              <a:rPr lang="ru-RU" sz="2400" dirty="0" smtClean="0"/>
            </a:br>
            <a:r>
              <a:rPr lang="ru-RU" sz="2400" dirty="0" smtClean="0"/>
              <a:t>Мамы, папы и ребята.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543296" cy="17247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Я твёрдый и круглый, </a:t>
            </a:r>
            <a:br>
              <a:rPr lang="ru-RU" sz="2400" dirty="0" smtClean="0"/>
            </a:br>
            <a:r>
              <a:rPr lang="ru-RU" sz="2400" dirty="0" smtClean="0"/>
              <a:t>Чуть-чуть желтоват, </a:t>
            </a:r>
            <a:br>
              <a:rPr lang="ru-RU" sz="2400" dirty="0" smtClean="0"/>
            </a:br>
            <a:r>
              <a:rPr lang="ru-RU" sz="2400" dirty="0" smtClean="0"/>
              <a:t>И съесть меня каждый </a:t>
            </a:r>
            <a:br>
              <a:rPr lang="ru-RU" sz="2400" dirty="0" smtClean="0"/>
            </a:br>
            <a:r>
              <a:rPr lang="ru-RU" sz="2400" dirty="0" smtClean="0"/>
              <a:t>На завтрак был рад.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salat-s-grejpfrutom-i-mindalem_29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57356" y="2357430"/>
            <a:ext cx="6607755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Буду главным я сейчас, </a:t>
            </a:r>
            <a:br>
              <a:rPr lang="ru-RU" sz="2400" dirty="0" smtClean="0"/>
            </a:br>
            <a:r>
              <a:rPr lang="ru-RU" sz="2400" dirty="0" smtClean="0"/>
              <a:t>Пьют меня пред сном как раз</a:t>
            </a:r>
            <a:br>
              <a:rPr lang="ru-RU" sz="2400" dirty="0" smtClean="0"/>
            </a:br>
            <a:r>
              <a:rPr lang="ru-RU" sz="2400" dirty="0" smtClean="0"/>
              <a:t>Витаминный очень я</a:t>
            </a:r>
            <a:br>
              <a:rPr lang="ru-RU" sz="2400" dirty="0" smtClean="0"/>
            </a:br>
            <a:r>
              <a:rPr lang="ru-RU" sz="2400" dirty="0" smtClean="0"/>
              <a:t>И полезен всем друзья!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photo_35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480" y="2000240"/>
            <a:ext cx="5715000" cy="414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Самый вкусный – это я! </a:t>
            </a:r>
            <a:br>
              <a:rPr lang="ru-RU" sz="2400" dirty="0" smtClean="0"/>
            </a:br>
            <a:r>
              <a:rPr lang="ru-RU" sz="2400" dirty="0" smtClean="0"/>
              <a:t>Меня любит вся семья! </a:t>
            </a:r>
            <a:br>
              <a:rPr lang="ru-RU" sz="2400" dirty="0" smtClean="0"/>
            </a:br>
            <a:r>
              <a:rPr lang="ru-RU" sz="2400" dirty="0" smtClean="0"/>
              <a:t>Йогурт всем известный, </a:t>
            </a:r>
            <a:br>
              <a:rPr lang="ru-RU" sz="2400" dirty="0" smtClean="0"/>
            </a:br>
            <a:r>
              <a:rPr lang="ru-RU" sz="2400" dirty="0" smtClean="0"/>
              <a:t>Людям всем полезный.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yogurt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77440" y="2202543"/>
            <a:ext cx="4837766" cy="3527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Молочные продукты</a:t>
            </a:r>
            <a:endParaRPr lang="ru-RU" dirty="0"/>
          </a:p>
        </p:txBody>
      </p:sp>
      <p:pic>
        <p:nvPicPr>
          <p:cNvPr id="4" name="Содержимое 3" descr="fresh_milk_products_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74365" y="2058343"/>
            <a:ext cx="4855090" cy="4266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628" y="2071678"/>
            <a:ext cx="3355722" cy="4194653"/>
          </a:xfrm>
        </p:spPr>
      </p:pic>
      <p:pic>
        <p:nvPicPr>
          <p:cNvPr id="8" name="Рисунок 7" descr="Polza-Calci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2143116"/>
            <a:ext cx="2740202" cy="34524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 молочных продуктах, особенно в твороге, сыре и молоке содержится не только витамин </a:t>
            </a:r>
            <a:r>
              <a:rPr lang="en-US" sz="2700" dirty="0" smtClean="0"/>
              <a:t>D</a:t>
            </a:r>
            <a:r>
              <a:rPr lang="ru-RU" sz="2700" dirty="0" smtClean="0"/>
              <a:t>, но и много кальция (</a:t>
            </a:r>
            <a:r>
              <a:rPr lang="en-US" sz="2700" dirty="0" smtClean="0"/>
              <a:t>Ca</a:t>
            </a:r>
            <a:r>
              <a:rPr lang="ru-RU" sz="2700" dirty="0" smtClean="0"/>
              <a:t>), который необходим особенно детскому организму, для укрепления костей и зубов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240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Пейте, дети, молоко – будете здоровы! </vt:lpstr>
      <vt:lpstr>От него здоровье ,  сила .                И румянец щёк всегда.                Белое а не белило,                Жидкое а не вода. </vt:lpstr>
      <vt:lpstr>Главным буду я конечно Всем известно, как полезно  Творожок поесть с утра Убежит от вас беда.  </vt:lpstr>
      <vt:lpstr>Я сметанка хоть куда Для борща и для салата И блины со мной едят  Мамы, папы и ребята.  </vt:lpstr>
      <vt:lpstr>Я твёрдый и круглый,  Чуть-чуть желтоват,  И съесть меня каждый  На завтрак был рад.  </vt:lpstr>
      <vt:lpstr>Буду главным я сейчас,  Пьют меня пред сном как раз Витаминный очень я И полезен всем друзья!  </vt:lpstr>
      <vt:lpstr>Самый вкусный – это я!  Меня любит вся семья!  Йогурт всем известный,  Людям всем полезный.  </vt:lpstr>
      <vt:lpstr>Молочные продукты</vt:lpstr>
      <vt:lpstr>В молочных продуктах, особенно в твороге, сыре и молоке содержится не только витамин D, но и много кальция (Ca), который необходим особенно детскому организму, для укрепления костей и зубов </vt:lpstr>
      <vt:lpstr>Если кальция будет поступать в детский организм мало, то может проявиться нарушение в строении скелета. У взрослых с недостатком кальция может развиться заболевание скелета, которое приводит к ломкости костей</vt:lpstr>
      <vt:lpstr>Продукты, богатые кальцием</vt:lpstr>
      <vt:lpstr>Что произойдет с молоком, если оставить его в теплом месте на некоторое время? Оно скиснет, а сверху появятся жирные сливки.  Сливки – это молочный жир. Жиры снабжают организм энергией, теплом, предохраняют от холода. </vt:lpstr>
      <vt:lpstr>Сладкий вкус молоку придают углеводы. Углеводы являются источником энергии      Углеводы снабжают наш мозг энергией, а ещё помогают вырабатывать гормон счастья. </vt:lpstr>
      <vt:lpstr>Творог- это белок.                     Чтобы вырасти ты мог,                     В молоке у нас белок.   Белок укрепляет наши мышцы.   </vt:lpstr>
      <vt:lpstr>Если выпить теплое молоко с медом перед сном, то быстрее уснешь.</vt:lpstr>
      <vt:lpstr>Молоко-это изумительная пища приготовленная самой природой. Белки, молочный жир, углеводы, витамины, минеральные вещества усваиваются человеком на 100 процентов! Полезно не только молоко, а все молочные продукты. Они помогают вырасти здоровыми. Молоко полезно для укрепления костей и зубов. Оно оказывает положительное влияние на память, укрепляет иммунитет.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Пейте, дети, молоко – будете здоровы! </dc:title>
  <dc:creator>Сысоевы</dc:creator>
  <cp:lastModifiedBy>User</cp:lastModifiedBy>
  <cp:revision>10</cp:revision>
  <dcterms:created xsi:type="dcterms:W3CDTF">2015-04-13T16:04:17Z</dcterms:created>
  <dcterms:modified xsi:type="dcterms:W3CDTF">2016-03-12T17:39:55Z</dcterms:modified>
</cp:coreProperties>
</file>