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70" r:id="rId14"/>
    <p:sldId id="271" r:id="rId15"/>
    <p:sldId id="269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54" autoAdjust="0"/>
    <p:restoredTop sz="89616" autoAdjust="0"/>
  </p:normalViewPr>
  <p:slideViewPr>
    <p:cSldViewPr>
      <p:cViewPr varScale="1">
        <p:scale>
          <a:sx n="73" d="100"/>
          <a:sy n="73" d="100"/>
        </p:scale>
        <p:origin x="-9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E7E00-6222-4ADE-8C59-6A17755BB0C7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3A42-A9BE-46AD-AA0F-308239729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43A42-A9BE-46AD-AA0F-308239729F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43A42-A9BE-46AD-AA0F-308239729F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0312-4507-4226-A617-70DF38D3EE39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9795-7118-42B4-9DAD-197229487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93305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0050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5013176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DNS\Desktop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95736" y="299695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Россия – наша Родина.</a:t>
            </a:r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4653136"/>
            <a:ext cx="3517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Подготовила  воспитатель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МКДОУ «</a:t>
            </a:r>
            <a:r>
              <a:rPr lang="ru-RU" sz="2000" dirty="0" err="1" smtClean="0">
                <a:solidFill>
                  <a:srgbClr val="FFFF00"/>
                </a:solidFill>
              </a:rPr>
              <a:t>Шварцевский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</a:t>
            </a:r>
            <a:r>
              <a:rPr lang="ru-RU" sz="2000" dirty="0" smtClean="0">
                <a:solidFill>
                  <a:srgbClr val="FFFF00"/>
                </a:solidFill>
              </a:rPr>
              <a:t>/с»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Кирова Надежда Николаевна.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2051" name="Picture 3" descr="C:\Users\DNS\Desktop\россия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528392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484784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День России –праздник свободы,</a:t>
            </a:r>
          </a:p>
          <a:p>
            <a:r>
              <a:rPr lang="ru-RU" sz="2000" dirty="0" smtClean="0"/>
              <a:t>гражданского мира и доброго </a:t>
            </a:r>
          </a:p>
          <a:p>
            <a:r>
              <a:rPr lang="ru-RU" sz="2000" dirty="0" smtClean="0"/>
              <a:t>согласия всех людей на основе </a:t>
            </a:r>
          </a:p>
          <a:p>
            <a:r>
              <a:rPr lang="ru-RU" sz="2000" dirty="0" smtClean="0"/>
              <a:t>закона  и справедливости.  Этот </a:t>
            </a:r>
          </a:p>
          <a:p>
            <a:r>
              <a:rPr lang="ru-RU" sz="2000" dirty="0" smtClean="0"/>
              <a:t>праздник – символ национального </a:t>
            </a:r>
          </a:p>
          <a:p>
            <a:r>
              <a:rPr lang="ru-RU" sz="2000" dirty="0" smtClean="0"/>
              <a:t>единения  и общей ответственности за настоящее и будущее нашей </a:t>
            </a:r>
          </a:p>
          <a:p>
            <a:r>
              <a:rPr lang="ru-RU" sz="2000" dirty="0" smtClean="0"/>
              <a:t>Родины. 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россия 2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700808"/>
            <a:ext cx="39154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Свет добра, величие и силу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Сквозь века несла народам Русь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Жизнь моя, любовь моя Россия,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 твоей историей горжусь.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Славлю путь великий, благородный,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Твой неповторимый путь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Вечно будь, страна моя, свободной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счастливою, Россия будь! 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россия\0002-002--Kak-velika-moja-strana-Kak-shiroki-ee-pro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россия\330026694634_126529384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pic>
        <p:nvPicPr>
          <p:cNvPr id="1026" name="Picture 2" descr="C:\Users\DNS\Desktop\a967010899017da01f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677538" cy="3168352"/>
          </a:xfrm>
          <a:prstGeom prst="rect">
            <a:avLst/>
          </a:prstGeom>
          <a:noFill/>
        </p:spPr>
      </p:pic>
      <p:pic>
        <p:nvPicPr>
          <p:cNvPr id="1027" name="Picture 3" descr="C:\Users\DNS\Desktop\IMG_0370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92696"/>
            <a:ext cx="4106166" cy="3168352"/>
          </a:xfrm>
          <a:prstGeom prst="rect">
            <a:avLst/>
          </a:prstGeom>
          <a:noFill/>
        </p:spPr>
      </p:pic>
      <p:pic>
        <p:nvPicPr>
          <p:cNvPr id="1028" name="Picture 4" descr="C:\Users\DNS\Desktop\779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677538" cy="2736304"/>
          </a:xfrm>
          <a:prstGeom prst="rect">
            <a:avLst/>
          </a:prstGeom>
          <a:noFill/>
        </p:spPr>
      </p:pic>
      <p:pic>
        <p:nvPicPr>
          <p:cNvPr id="1029" name="Picture 5" descr="C:\Users\DNS\Desktop\766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929066"/>
            <a:ext cx="4106166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342900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Ремёсла на Руси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836712"/>
            <a:ext cx="176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Дымковские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игрушки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124" y="764704"/>
            <a:ext cx="381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Ж</a:t>
            </a:r>
            <a:r>
              <a:rPr lang="ru-RU" sz="2000" dirty="0" err="1" smtClean="0"/>
              <a:t>остово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39330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хохлома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Народные традиции.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DNS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3384376" cy="2088232"/>
          </a:xfrm>
          <a:prstGeom prst="rect">
            <a:avLst/>
          </a:prstGeom>
          <a:noFill/>
        </p:spPr>
      </p:pic>
      <p:pic>
        <p:nvPicPr>
          <p:cNvPr id="1028" name="Picture 4" descr="C:\Users\DNS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3168352" cy="2088232"/>
          </a:xfrm>
          <a:prstGeom prst="rect">
            <a:avLst/>
          </a:prstGeom>
          <a:noFill/>
        </p:spPr>
      </p:pic>
      <p:pic>
        <p:nvPicPr>
          <p:cNvPr id="1029" name="Picture 5" descr="C:\Users\DNS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65104"/>
            <a:ext cx="2971031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1124744"/>
            <a:ext cx="4608512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глубокой  древности пришёл к нам </a:t>
            </a:r>
          </a:p>
          <a:p>
            <a:r>
              <a:rPr lang="ru-RU" dirty="0" smtClean="0"/>
              <a:t>любимый  народный праздник  Масленица. </a:t>
            </a:r>
          </a:p>
          <a:p>
            <a:r>
              <a:rPr lang="ru-RU" dirty="0" smtClean="0"/>
              <a:t>Его отмечают  в конце зимы – начале весны.</a:t>
            </a:r>
          </a:p>
          <a:p>
            <a:r>
              <a:rPr lang="ru-RU" dirty="0" smtClean="0"/>
              <a:t>Праздник Масленица – это проводы зимы </a:t>
            </a:r>
          </a:p>
          <a:p>
            <a:r>
              <a:rPr lang="ru-RU" dirty="0" smtClean="0"/>
              <a:t>и встреча весны. На Масленицу принято </a:t>
            </a:r>
          </a:p>
          <a:p>
            <a:r>
              <a:rPr lang="ru-RU" dirty="0" smtClean="0"/>
              <a:t>печь румяные блины и подавать их к столу </a:t>
            </a:r>
          </a:p>
          <a:p>
            <a:r>
              <a:rPr lang="ru-RU" dirty="0" smtClean="0"/>
              <a:t>со сметаной, маслом. Блин напоминает </a:t>
            </a:r>
          </a:p>
          <a:p>
            <a:r>
              <a:rPr lang="ru-RU" dirty="0" smtClean="0"/>
              <a:t>нам  горячее весеннее солнышко. Отмечая </a:t>
            </a:r>
          </a:p>
          <a:p>
            <a:r>
              <a:rPr lang="ru-RU" dirty="0" smtClean="0"/>
              <a:t>наступление Масленицы, в старину жгли </a:t>
            </a:r>
          </a:p>
          <a:p>
            <a:r>
              <a:rPr lang="ru-RU" dirty="0" smtClean="0"/>
              <a:t>костры,  славили солнце песнями и хороводами.      </a:t>
            </a:r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pic>
        <p:nvPicPr>
          <p:cNvPr id="1026" name="Picture 2" descr="C:\Users\DNS\Desktop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528392" cy="2664296"/>
          </a:xfrm>
          <a:prstGeom prst="rect">
            <a:avLst/>
          </a:prstGeom>
          <a:noFill/>
        </p:spPr>
      </p:pic>
      <p:pic>
        <p:nvPicPr>
          <p:cNvPr id="1028" name="Picture 4" descr="C:\Users\DN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600400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83671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народной традиции в день </a:t>
            </a:r>
            <a:r>
              <a:rPr lang="ru-RU" dirty="0" err="1" smtClean="0"/>
              <a:t>Осенин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женщины выходили к воде – к берегам </a:t>
            </a:r>
          </a:p>
          <a:p>
            <a:r>
              <a:rPr lang="ru-RU" dirty="0" smtClean="0"/>
              <a:t>рек, озёр и прудов. Старшая женщина </a:t>
            </a:r>
          </a:p>
          <a:p>
            <a:r>
              <a:rPr lang="ru-RU" dirty="0" smtClean="0"/>
              <a:t>держала овсяный каравай, испечённый </a:t>
            </a:r>
          </a:p>
          <a:p>
            <a:r>
              <a:rPr lang="ru-RU" dirty="0" smtClean="0"/>
              <a:t>из муки свежего помола. Вокруг неё </a:t>
            </a:r>
          </a:p>
          <a:p>
            <a:r>
              <a:rPr lang="ru-RU" dirty="0" smtClean="0"/>
              <a:t>молодые девушки водили хоровод, </a:t>
            </a:r>
          </a:p>
          <a:p>
            <a:r>
              <a:rPr lang="ru-RU" dirty="0" smtClean="0"/>
              <a:t>пели песни, славили щедрость  земли, её дары.     </a:t>
            </a:r>
            <a:endParaRPr lang="ru-RU" dirty="0"/>
          </a:p>
        </p:txBody>
      </p:sp>
      <p:pic>
        <p:nvPicPr>
          <p:cNvPr id="2" name="Picture 2" descr="C:\Users\DNS\Desktop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928802"/>
            <a:ext cx="41753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Свет добра, величие и силу </a:t>
            </a:r>
            <a:endParaRPr lang="ru-RU" sz="2000" dirty="0" smtClean="0"/>
          </a:p>
          <a:p>
            <a:r>
              <a:rPr lang="ru-RU" sz="2000" dirty="0" smtClean="0"/>
              <a:t>Сквозь </a:t>
            </a:r>
            <a:r>
              <a:rPr lang="ru-RU" sz="2000" dirty="0" smtClean="0"/>
              <a:t>века несла народам Русь. Жизнь моя, любовь моя Россия, </a:t>
            </a:r>
            <a:endParaRPr lang="ru-RU" sz="2000" dirty="0" smtClean="0"/>
          </a:p>
          <a:p>
            <a:r>
              <a:rPr lang="ru-RU" sz="2000" dirty="0" smtClean="0"/>
              <a:t>Я </a:t>
            </a:r>
            <a:r>
              <a:rPr lang="ru-RU" sz="2000" dirty="0" smtClean="0"/>
              <a:t>твоей историей горжусь. </a:t>
            </a:r>
            <a:endParaRPr lang="ru-RU" sz="2000" dirty="0" smtClean="0"/>
          </a:p>
          <a:p>
            <a:r>
              <a:rPr lang="ru-RU" sz="2000" dirty="0" smtClean="0"/>
              <a:t>Славлю </a:t>
            </a:r>
            <a:r>
              <a:rPr lang="ru-RU" sz="2000" dirty="0" smtClean="0"/>
              <a:t>путь </a:t>
            </a:r>
            <a:r>
              <a:rPr lang="ru-RU" sz="2000" dirty="0" smtClean="0"/>
              <a:t>великий, благородный</a:t>
            </a:r>
            <a:r>
              <a:rPr lang="ru-RU" sz="2000" dirty="0" smtClean="0"/>
              <a:t>, Твой неповторимый путь. </a:t>
            </a:r>
            <a:endParaRPr lang="ru-RU" sz="2000" dirty="0" smtClean="0"/>
          </a:p>
          <a:p>
            <a:r>
              <a:rPr lang="ru-RU" sz="2000" dirty="0" smtClean="0"/>
              <a:t>Вечно </a:t>
            </a:r>
            <a:r>
              <a:rPr lang="ru-RU" sz="2000" dirty="0" smtClean="0"/>
              <a:t>будь, страна моя, свободной И счастливою, Россия, будь!</a:t>
            </a:r>
            <a:endParaRPr lang="ru-RU" sz="2000" dirty="0"/>
          </a:p>
        </p:txBody>
      </p:sp>
      <p:pic>
        <p:nvPicPr>
          <p:cNvPr id="5" name="Рисунок 4" descr="256aea2cf1192c1139642b6dbc36b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83" y="1571612"/>
            <a:ext cx="4348155" cy="3261116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россия\IMGP230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393305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Великую землю, </a:t>
            </a:r>
          </a:p>
          <a:p>
            <a:r>
              <a:rPr lang="ru-RU" sz="2400" b="1" dirty="0" smtClean="0">
                <a:latin typeface="+mj-lt"/>
              </a:rPr>
              <a:t>Любимую землю,</a:t>
            </a:r>
          </a:p>
          <a:p>
            <a:r>
              <a:rPr lang="ru-RU" sz="2400" b="1" dirty="0" smtClean="0">
                <a:latin typeface="+mj-lt"/>
              </a:rPr>
              <a:t>Где мы  родились и  живём,</a:t>
            </a:r>
          </a:p>
          <a:p>
            <a:r>
              <a:rPr lang="ru-RU" sz="2400" b="1" dirty="0" smtClean="0">
                <a:latin typeface="+mj-lt"/>
              </a:rPr>
              <a:t>Мы Родиной светлой,</a:t>
            </a:r>
          </a:p>
          <a:p>
            <a:r>
              <a:rPr lang="ru-RU" sz="2400" b="1" dirty="0" smtClean="0">
                <a:latin typeface="+mj-lt"/>
              </a:rPr>
              <a:t>Мы Родиной нашей, </a:t>
            </a:r>
          </a:p>
          <a:p>
            <a:r>
              <a:rPr lang="ru-RU" sz="2400" b="1" dirty="0" smtClean="0">
                <a:latin typeface="+mj-lt"/>
              </a:rPr>
              <a:t>Мы Родиной милой зовём.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оссия\__logo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  <p:pic>
        <p:nvPicPr>
          <p:cNvPr id="1030" name="Picture 6" descr="C:\Users\DNS\Desktop\россия 2\скачанные файл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2376264" cy="22322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67944" y="47667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Герб России.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112474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Золотой орёл двуглавый –</a:t>
            </a:r>
          </a:p>
          <a:p>
            <a:r>
              <a:rPr lang="ru-RU" dirty="0" smtClean="0"/>
              <a:t>Символ силы, символ славы </a:t>
            </a:r>
          </a:p>
          <a:p>
            <a:r>
              <a:rPr lang="ru-RU" dirty="0" smtClean="0"/>
              <a:t>И могущества державы. </a:t>
            </a:r>
          </a:p>
          <a:p>
            <a:r>
              <a:rPr lang="ru-RU" dirty="0" smtClean="0"/>
              <a:t>Храбрый воин на щите – </a:t>
            </a:r>
          </a:p>
          <a:p>
            <a:r>
              <a:rPr lang="ru-RU" dirty="0" smtClean="0"/>
              <a:t>Он копьём врага разит,</a:t>
            </a:r>
          </a:p>
          <a:p>
            <a:r>
              <a:rPr lang="ru-RU" dirty="0" smtClean="0"/>
              <a:t>Он отчизну защитит.</a:t>
            </a:r>
          </a:p>
          <a:p>
            <a:r>
              <a:rPr lang="ru-RU" dirty="0" smtClean="0"/>
              <a:t>И поможет ей в беде.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342900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Флаг России.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DNS\Desktop\2022646-flaga-federacji-rosyjskiej-643-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2670944" cy="20868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87624" y="429309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Флаг у нас прекрасный – </a:t>
            </a:r>
          </a:p>
          <a:p>
            <a:r>
              <a:rPr lang="ru-RU" dirty="0" smtClean="0"/>
              <a:t>Белый, синий, красный! </a:t>
            </a:r>
          </a:p>
          <a:p>
            <a:r>
              <a:rPr lang="ru-RU" dirty="0" smtClean="0"/>
              <a:t>Белый – мир и чистота, </a:t>
            </a:r>
          </a:p>
          <a:p>
            <a:r>
              <a:rPr lang="ru-RU" dirty="0" smtClean="0"/>
              <a:t>Синий – верность, небеса, </a:t>
            </a:r>
          </a:p>
          <a:p>
            <a:r>
              <a:rPr lang="ru-RU" dirty="0" smtClean="0"/>
              <a:t>Красный – мужество, отвага. . .</a:t>
            </a:r>
          </a:p>
          <a:p>
            <a:r>
              <a:rPr lang="ru-RU" dirty="0" smtClean="0"/>
              <a:t>Вот цвета родного флага!</a:t>
            </a:r>
            <a:endParaRPr lang="ru-RU" dirty="0"/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2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2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25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7904" y="1700808"/>
            <a:ext cx="242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DNS\Desktop\россия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640960" cy="6408712"/>
          </a:xfrm>
          <a:prstGeom prst="rect">
            <a:avLst/>
          </a:prstGeom>
          <a:noFill/>
        </p:spPr>
      </p:pic>
      <p:pic>
        <p:nvPicPr>
          <p:cNvPr id="2" name="Picture 2" descr="C:\Users\DNS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6672"/>
            <a:ext cx="6120680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21328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Гимн России.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85293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Гимн –торжественная песня или просто мелодия –</a:t>
            </a:r>
          </a:p>
          <a:p>
            <a:r>
              <a:rPr lang="ru-RU" sz="2000" dirty="0" smtClean="0"/>
              <a:t>символ  государства. Он исполняется в особых, </a:t>
            </a:r>
          </a:p>
          <a:p>
            <a:r>
              <a:rPr lang="ru-RU" sz="2000" dirty="0" smtClean="0"/>
              <a:t>торжественных случаях: в дни торжественных </a:t>
            </a:r>
          </a:p>
          <a:p>
            <a:r>
              <a:rPr lang="ru-RU" sz="2000" dirty="0" smtClean="0"/>
              <a:t>праздников, собраний, когда проходят парады, </a:t>
            </a:r>
          </a:p>
          <a:p>
            <a:r>
              <a:rPr lang="ru-RU" sz="2000" dirty="0" smtClean="0"/>
              <a:t>в случаях победы наших спортсменов на соревнованиях. При исполнении гимна все стают,</a:t>
            </a:r>
          </a:p>
          <a:p>
            <a:r>
              <a:rPr lang="ru-RU" sz="2000" dirty="0" smtClean="0"/>
              <a:t>слушают молча или подпевают.  </a:t>
            </a:r>
          </a:p>
          <a:p>
            <a:r>
              <a:rPr lang="ru-RU" sz="2000" dirty="0" smtClean="0"/>
              <a:t>    </a:t>
            </a:r>
            <a:endParaRPr lang="ru-RU" sz="2000" dirty="0"/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2051" name="Picture 3" descr="C:\Users\DNS\Desktop\россия\0009-009-Moskva-stolitsa-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pic>
        <p:nvPicPr>
          <p:cNvPr id="3075" name="Picture 3" descr="C:\Users\DNS\Desktop\россия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528392" cy="2448272"/>
          </a:xfrm>
          <a:prstGeom prst="rect">
            <a:avLst/>
          </a:prstGeom>
          <a:noFill/>
        </p:spPr>
      </p:pic>
      <p:pic>
        <p:nvPicPr>
          <p:cNvPr id="1026" name="Picture 2" descr="C:\Users\DNS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528392" cy="2736304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1027" name="Picture 3" descr="C:\Users\DNS\Desktop\скачанные файлы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1728192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7647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573016"/>
            <a:ext cx="37049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Москва –это  Красная площадь, </a:t>
            </a:r>
          </a:p>
          <a:p>
            <a:r>
              <a:rPr lang="ru-RU" sz="2000" dirty="0" smtClean="0"/>
              <a:t>Москва – это башни Кремля,</a:t>
            </a:r>
          </a:p>
          <a:p>
            <a:r>
              <a:rPr lang="ru-RU" sz="2000" dirty="0" smtClean="0"/>
              <a:t>Москва – </a:t>
            </a:r>
            <a:r>
              <a:rPr lang="ru-RU" sz="2000" dirty="0" err="1" smtClean="0"/>
              <a:t>зто</a:t>
            </a:r>
            <a:r>
              <a:rPr lang="ru-RU" sz="2000" dirty="0" smtClean="0"/>
              <a:t> сердце России, </a:t>
            </a:r>
          </a:p>
          <a:p>
            <a:r>
              <a:rPr lang="ru-RU" sz="2000" dirty="0" smtClean="0"/>
              <a:t>Которое любит тебя. 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  <p:pic>
        <p:nvPicPr>
          <p:cNvPr id="1028" name="Picture 4" descr="C:\Users\DNS\Desktop\россия 2\1979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540000" cy="406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556792"/>
            <a:ext cx="3189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Конституция – главный закон! </a:t>
            </a:r>
          </a:p>
          <a:p>
            <a:r>
              <a:rPr lang="ru-RU" dirty="0" smtClean="0"/>
              <a:t>Исполняться должен он, </a:t>
            </a:r>
          </a:p>
          <a:p>
            <a:r>
              <a:rPr lang="ru-RU" dirty="0" smtClean="0"/>
              <a:t>В нём права и в нём свободы, </a:t>
            </a:r>
          </a:p>
          <a:p>
            <a:r>
              <a:rPr lang="ru-RU" dirty="0" smtClean="0"/>
              <a:t>Строй общественный народа.</a:t>
            </a:r>
          </a:p>
          <a:p>
            <a:r>
              <a:rPr lang="ru-RU" dirty="0" smtClean="0"/>
              <a:t>Все должны мы твёрдо знать </a:t>
            </a:r>
          </a:p>
          <a:p>
            <a:r>
              <a:rPr lang="ru-RU" dirty="0" smtClean="0"/>
              <a:t>Конституцию на « 5» !</a:t>
            </a:r>
            <a:endParaRPr lang="ru-RU" dirty="0"/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осси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  <p:pic>
        <p:nvPicPr>
          <p:cNvPr id="2052" name="Picture 4" descr="C:\Users\DNS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456384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69269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Владимир  Владимирович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Путин.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988840"/>
            <a:ext cx="3672408" cy="1271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Президент наш энергичный, </a:t>
            </a:r>
          </a:p>
          <a:p>
            <a:r>
              <a:rPr lang="ru-RU" sz="2000" dirty="0" smtClean="0"/>
              <a:t>Образован он отлично! </a:t>
            </a:r>
          </a:p>
          <a:p>
            <a:r>
              <a:rPr lang="ru-RU" sz="2000" dirty="0" smtClean="0"/>
              <a:t>Он народу помогает, </a:t>
            </a:r>
          </a:p>
          <a:p>
            <a:r>
              <a:rPr lang="ru-RU" sz="2000" dirty="0" smtClean="0"/>
              <a:t>Он во все дела вникает </a:t>
            </a:r>
          </a:p>
          <a:p>
            <a:r>
              <a:rPr lang="ru-RU" sz="2000" dirty="0" smtClean="0"/>
              <a:t>Помнит  воинов – бойцов, </a:t>
            </a:r>
          </a:p>
          <a:p>
            <a:r>
              <a:rPr lang="ru-RU" sz="2000" dirty="0" smtClean="0"/>
              <a:t>Наших дедов и отцов, </a:t>
            </a:r>
          </a:p>
          <a:p>
            <a:r>
              <a:rPr lang="ru-RU" sz="2000" dirty="0" smtClean="0"/>
              <a:t>Не забыл о молодёжи, </a:t>
            </a:r>
          </a:p>
          <a:p>
            <a:r>
              <a:rPr lang="ru-RU" sz="2000" dirty="0" smtClean="0"/>
              <a:t>Он гарант свобод, надёжен.</a:t>
            </a:r>
          </a:p>
          <a:p>
            <a:r>
              <a:rPr lang="ru-RU" sz="2000" dirty="0" smtClean="0"/>
              <a:t>Любит маленьких детей – </a:t>
            </a:r>
          </a:p>
          <a:p>
            <a:r>
              <a:rPr lang="ru-RU" sz="2000" dirty="0" smtClean="0"/>
              <a:t>С ними на земле светлей, </a:t>
            </a:r>
          </a:p>
          <a:p>
            <a:r>
              <a:rPr lang="ru-RU" sz="2000" dirty="0" smtClean="0"/>
              <a:t>С ними жизнь полней и краше </a:t>
            </a:r>
          </a:p>
          <a:p>
            <a:r>
              <a:rPr lang="ru-RU" sz="2000" dirty="0" smtClean="0"/>
              <a:t>Дети – будущее наше!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549</Words>
  <Application>Microsoft Office PowerPoint</Application>
  <PresentationFormat>Экран (4:3)</PresentationFormat>
  <Paragraphs>137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detsad</cp:lastModifiedBy>
  <cp:revision>65</cp:revision>
  <dcterms:created xsi:type="dcterms:W3CDTF">2015-11-18T19:30:03Z</dcterms:created>
  <dcterms:modified xsi:type="dcterms:W3CDTF">2015-11-23T06:45:21Z</dcterms:modified>
</cp:coreProperties>
</file>