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57" r:id="rId3"/>
    <p:sldId id="258" r:id="rId4"/>
    <p:sldId id="260" r:id="rId5"/>
    <p:sldId id="261" r:id="rId6"/>
    <p:sldId id="264" r:id="rId7"/>
    <p:sldId id="266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916" y="0"/>
            <a:ext cx="8444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№ 1 «Родничок»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</a:t>
            </a:r>
            <a:r>
              <a:rPr lang="ru-RU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«А»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Хамидуллин Рафаэль</a:t>
            </a:r>
          </a:p>
          <a:p>
            <a:pPr algn="ctr"/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BOSS\Desktop\Новая папка (2)\20151216_1943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436" y="2077765"/>
            <a:ext cx="6846012" cy="47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47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1125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смогли запомнить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дети,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татарские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слова.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ними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закреплять их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течении всего дня:</a:t>
            </a:r>
          </a:p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занятиях, и дома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прогулке, и просто так...</a:t>
            </a:r>
          </a:p>
        </p:txBody>
      </p:sp>
    </p:spTree>
    <p:extLst>
      <p:ext uri="{BB962C8B-B14F-4D97-AF65-F5344CB8AC3E}">
        <p14:creationId xmlns:p14="http://schemas.microsoft.com/office/powerpoint/2010/main" val="2269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2763" cy="317023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22763" cy="316388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53988" y="3789040"/>
            <a:ext cx="3889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Слушаем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татарские песни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татарскую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267" y="3428999"/>
            <a:ext cx="4608512" cy="345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144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"/>
            <a:ext cx="4888557" cy="384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6820" y="404664"/>
            <a:ext cx="4727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Смотрим мультфильмы</a:t>
            </a:r>
          </a:p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татарском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языке.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8064" y="404664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рабочей тетради дома закрепляем пройденный материал.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BOSS\Desktop\Новая папка (2)\20151216_1928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92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игра 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«Давайте знакомиться!»</a:t>
            </a:r>
          </a:p>
          <a:p>
            <a:pPr algn="ctr"/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BOSS\Desktop\Новая папка (2)\20151216_1932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652" y="1556792"/>
            <a:ext cx="712879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4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02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 играть в пальчиковую игру «Семья».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BOSS\Desktop\Новая папка (2)\20151216_193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28447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270" y="1824806"/>
            <a:ext cx="4441700" cy="50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86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595" y="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одно направление –раскраски.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не только слова повторить, но раскрасить картинку.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BOSS\Desktop\Новая папка (2)\20151216_1941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69660"/>
            <a:ext cx="4464496" cy="52883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69659"/>
            <a:ext cx="4651375" cy="536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5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</TotalTime>
  <Words>98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42</cp:revision>
  <dcterms:created xsi:type="dcterms:W3CDTF">2015-12-14T09:26:42Z</dcterms:created>
  <dcterms:modified xsi:type="dcterms:W3CDTF">2016-03-09T16:38:14Z</dcterms:modified>
</cp:coreProperties>
</file>