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88" r:id="rId3"/>
    <p:sldId id="289" r:id="rId4"/>
    <p:sldId id="257" r:id="rId5"/>
    <p:sldId id="258" r:id="rId6"/>
    <p:sldId id="259" r:id="rId7"/>
    <p:sldId id="260" r:id="rId8"/>
    <p:sldId id="265" r:id="rId9"/>
    <p:sldId id="269" r:id="rId10"/>
    <p:sldId id="270" r:id="rId11"/>
    <p:sldId id="271" r:id="rId12"/>
    <p:sldId id="272" r:id="rId13"/>
    <p:sldId id="273" r:id="rId14"/>
    <p:sldId id="275" r:id="rId15"/>
    <p:sldId id="276" r:id="rId16"/>
    <p:sldId id="292" r:id="rId17"/>
    <p:sldId id="280" r:id="rId18"/>
    <p:sldId id="278" r:id="rId19"/>
    <p:sldId id="282" r:id="rId20"/>
    <p:sldId id="283" r:id="rId21"/>
    <p:sldId id="284" r:id="rId22"/>
    <p:sldId id="28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13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4000E-5DE4-4EC0-B607-2C266D3FA4A8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61C17-045F-4B1D-81F2-05921849EE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4000E-5DE4-4EC0-B607-2C266D3FA4A8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61C17-045F-4B1D-81F2-05921849EE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4000E-5DE4-4EC0-B607-2C266D3FA4A8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61C17-045F-4B1D-81F2-05921849EE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4000E-5DE4-4EC0-B607-2C266D3FA4A8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61C17-045F-4B1D-81F2-05921849EE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4000E-5DE4-4EC0-B607-2C266D3FA4A8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61C17-045F-4B1D-81F2-05921849EE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4000E-5DE4-4EC0-B607-2C266D3FA4A8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61C17-045F-4B1D-81F2-05921849EE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4000E-5DE4-4EC0-B607-2C266D3FA4A8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61C17-045F-4B1D-81F2-05921849EE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4000E-5DE4-4EC0-B607-2C266D3FA4A8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61C17-045F-4B1D-81F2-05921849EE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4000E-5DE4-4EC0-B607-2C266D3FA4A8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61C17-045F-4B1D-81F2-05921849EE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4000E-5DE4-4EC0-B607-2C266D3FA4A8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61C17-045F-4B1D-81F2-05921849EE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4000E-5DE4-4EC0-B607-2C266D3FA4A8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61C17-045F-4B1D-81F2-05921849EE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4000E-5DE4-4EC0-B607-2C266D3FA4A8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61C17-045F-4B1D-81F2-05921849EE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C:\Users\DNS\Desktop\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DNS\Desktop\C-130J_86th_AW-c-USA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DNS\Desktop\741886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1523" y="0"/>
            <a:ext cx="926552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DNS\Desktop\65486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DNS\Desktop\bogdan_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DNS\Desktop\C-130J_86th_AW-c-USA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707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DNS\Desktop\amerikanskaya-igra-ris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NS\Desktop\1446617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DNS\Desktop\black-see-fle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DNS\Desktop\399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DNS\Desktop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NS\Desktop\карта Росси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DNS\Desktop\1302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DNS\Desktop\neatomnye_podvodnye_lodki_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C:\Users\DNS\Desktop\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NS\Desktop\map(1)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0"/>
            <a:ext cx="9429784" cy="71307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NS\Desktop\1335193869_00117cw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DNS\Desktop\7942E8FB-B769-4B1B-B3A3-46D47F31F81D_mw1024_s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660" y="0"/>
            <a:ext cx="957266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NS\Desktop\ма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0"/>
            <a:ext cx="2928958" cy="3500438"/>
          </a:xfrm>
          <a:prstGeom prst="rect">
            <a:avLst/>
          </a:prstGeom>
          <a:noFill/>
        </p:spPr>
      </p:pic>
      <p:pic>
        <p:nvPicPr>
          <p:cNvPr id="1028" name="Picture 4" descr="C:\Users\DNS\Desktop\slide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57166"/>
            <a:ext cx="4190997" cy="3143248"/>
          </a:xfrm>
          <a:prstGeom prst="rect">
            <a:avLst/>
          </a:prstGeom>
          <a:noFill/>
        </p:spPr>
      </p:pic>
      <p:pic>
        <p:nvPicPr>
          <p:cNvPr id="1029" name="Picture 5" descr="C:\Users\DNS\Desktop\544dc6405a32d72641fe69cd10d9e96c_i-16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857628"/>
            <a:ext cx="3647822" cy="2571768"/>
          </a:xfrm>
          <a:prstGeom prst="rect">
            <a:avLst/>
          </a:prstGeom>
          <a:noFill/>
        </p:spPr>
      </p:pic>
      <p:pic>
        <p:nvPicPr>
          <p:cNvPr id="1030" name="Picture 6" descr="C:\Users\DNS\Desktop\ШАР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3509110"/>
            <a:ext cx="2928958" cy="33488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NS\Desktop\141023151642_crimea_border_ditch_640x360_bbc_nocred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NS\Desktop\1252852893_slujbafullo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365" y="0"/>
            <a:ext cx="916436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DNS\Desktop\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994" y="0"/>
            <a:ext cx="915299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0</Words>
  <Application>Microsoft Office PowerPoint</Application>
  <PresentationFormat>Экран (4:3)</PresentationFormat>
  <Paragraphs>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DNS</dc:creator>
  <cp:lastModifiedBy>DNS</cp:lastModifiedBy>
  <cp:revision>20</cp:revision>
  <dcterms:created xsi:type="dcterms:W3CDTF">2016-01-22T16:31:29Z</dcterms:created>
  <dcterms:modified xsi:type="dcterms:W3CDTF">2016-03-13T14:31:10Z</dcterms:modified>
</cp:coreProperties>
</file>