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81" r:id="rId21"/>
    <p:sldId id="277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gif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7.gif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7.gif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10" Type="http://schemas.openxmlformats.org/officeDocument/2006/relationships/image" Target="../media/image34.png"/><Relationship Id="rId4" Type="http://schemas.openxmlformats.org/officeDocument/2006/relationships/image" Target="../media/image27.gif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gif"/><Relationship Id="rId7" Type="http://schemas.openxmlformats.org/officeDocument/2006/relationships/image" Target="../media/image2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10" Type="http://schemas.openxmlformats.org/officeDocument/2006/relationships/image" Target="../media/image34.png"/><Relationship Id="rId4" Type="http://schemas.openxmlformats.org/officeDocument/2006/relationships/image" Target="../media/image27.gif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65474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14800" y="4191000"/>
            <a:ext cx="50292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Создала Никулина Н.П. музыкальный руководитель МКДОУ «Д/с №2 г. Медвежьегорска»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601" y="838201"/>
            <a:ext cx="590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Карельская народная сказка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117336238_large__RX__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295400" y="2971800"/>
            <a:ext cx="2071687" cy="3600450"/>
          </a:xfrm>
          <a:prstGeom prst="rect">
            <a:avLst/>
          </a:prstGeom>
          <a:noFill/>
        </p:spPr>
      </p:pic>
      <p:pic>
        <p:nvPicPr>
          <p:cNvPr id="3074" name="Picture 2" descr="C:\Users\1\Desktop\1660723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2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Fairy cott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14400" y="2438400"/>
            <a:ext cx="2071687" cy="3600450"/>
          </a:xfrm>
          <a:prstGeom prst="rect">
            <a:avLst/>
          </a:prstGeom>
          <a:noFill/>
        </p:spPr>
      </p:pic>
      <p:pic>
        <p:nvPicPr>
          <p:cNvPr id="4" name="Picture 2" descr="C:\Users\1\Desktop\0_b8f05_50e1007e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838200" y="2895600"/>
            <a:ext cx="2667000" cy="3385038"/>
          </a:xfrm>
          <a:prstGeom prst="rect">
            <a:avLst/>
          </a:prstGeom>
          <a:noFill/>
        </p:spPr>
      </p:pic>
      <p:pic>
        <p:nvPicPr>
          <p:cNvPr id="5" name="Picture 3" descr="C:\Users\1\Desktop\korovni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667000" y="0"/>
            <a:ext cx="6858000" cy="518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14400" y="2438400"/>
            <a:ext cx="2071687" cy="3600450"/>
          </a:xfrm>
          <a:prstGeom prst="rect">
            <a:avLst/>
          </a:prstGeom>
          <a:noFill/>
        </p:spPr>
      </p:pic>
      <p:pic>
        <p:nvPicPr>
          <p:cNvPr id="4098" name="Picture 2" descr="C:\Users\1\Desktop\485337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219200" y="3048000"/>
            <a:ext cx="3048000" cy="2980715"/>
          </a:xfrm>
          <a:prstGeom prst="rect">
            <a:avLst/>
          </a:prstGeom>
          <a:noFill/>
        </p:spPr>
      </p:pic>
      <p:pic>
        <p:nvPicPr>
          <p:cNvPr id="5" name="Picture 5" descr="C:\Users\1\Desktop\0_827c3_9b468800_XXL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1905000"/>
            <a:ext cx="312102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1288661657_russkaya-izb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04800" y="2819400"/>
            <a:ext cx="2071687" cy="3600450"/>
          </a:xfrm>
          <a:prstGeom prst="rect">
            <a:avLst/>
          </a:prstGeom>
          <a:noFill/>
        </p:spPr>
      </p:pic>
      <p:pic>
        <p:nvPicPr>
          <p:cNvPr id="5123" name="Picture 3" descr="C:\Users\1\Desktop\forumgazel-masalkahramanları (17)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2438400"/>
            <a:ext cx="2672862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Fairy cott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\Desktop\g30-lt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-100841"/>
            <a:ext cx="5486400" cy="5337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914400" y="2362200"/>
            <a:ext cx="2071687" cy="3600450"/>
          </a:xfrm>
          <a:prstGeom prst="rect">
            <a:avLst/>
          </a:prstGeom>
          <a:noFill/>
        </p:spPr>
      </p:pic>
      <p:pic>
        <p:nvPicPr>
          <p:cNvPr id="5" name="Picture 2" descr="C:\Users\1\Desktop\485337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219200" y="3048000"/>
            <a:ext cx="3048000" cy="2980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95E-6 L 0.475 -0.006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2050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2051" name="Picture 3" descr="C:\Users\1\Desktop\mishia-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943600" y="1371600"/>
            <a:ext cx="2133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2109E-6 L -0.6 0.149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5" name="Picture 3" descr="C:\Users\1\Desktop\mishia-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048000"/>
            <a:ext cx="1295400" cy="2971800"/>
          </a:xfrm>
          <a:prstGeom prst="rect">
            <a:avLst/>
          </a:prstGeom>
          <a:noFill/>
        </p:spPr>
      </p:pic>
      <p:pic>
        <p:nvPicPr>
          <p:cNvPr id="3074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96000" y="2819400"/>
            <a:ext cx="2438400" cy="252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8529E-7 L -0.60833 -0.0508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5" name="Picture 3" descr="C:\Users\1\Desktop\mishia-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048000"/>
            <a:ext cx="1295400" cy="2971800"/>
          </a:xfrm>
          <a:prstGeom prst="rect">
            <a:avLst/>
          </a:prstGeom>
          <a:noFill/>
        </p:spPr>
      </p:pic>
      <p:pic>
        <p:nvPicPr>
          <p:cNvPr id="3074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514600"/>
            <a:ext cx="1066801" cy="1612237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1905000"/>
            <a:ext cx="2362200" cy="400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02544 L -0.37917 -0.025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5" name="Picture 3" descr="C:\Users\1\Desktop\mishia-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048000"/>
            <a:ext cx="1295400" cy="2971800"/>
          </a:xfrm>
          <a:prstGeom prst="rect">
            <a:avLst/>
          </a:prstGeom>
          <a:noFill/>
        </p:spPr>
      </p:pic>
      <p:pic>
        <p:nvPicPr>
          <p:cNvPr id="3074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514600"/>
            <a:ext cx="1066801" cy="1612237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743200" y="1905000"/>
            <a:ext cx="1524000" cy="2505364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9050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9278E-7 L -0.4125 0.0055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3074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514600"/>
            <a:ext cx="1066801" cy="1612237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971800" y="2133600"/>
            <a:ext cx="12954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981200" y="2057400"/>
            <a:ext cx="190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822" cy="6858000"/>
          </a:xfrm>
          <a:prstGeom prst="rect">
            <a:avLst/>
          </a:prstGeom>
          <a:noFill/>
        </p:spPr>
      </p:pic>
      <p:pic>
        <p:nvPicPr>
          <p:cNvPr id="1028" name="Picture 4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524000" y="2743200"/>
            <a:ext cx="2671233" cy="3400425"/>
          </a:xfrm>
          <a:prstGeom prst="rect">
            <a:avLst/>
          </a:prstGeom>
          <a:noFill/>
        </p:spPr>
      </p:pic>
      <p:pic>
        <p:nvPicPr>
          <p:cNvPr id="1030" name="Picture 6" descr="C:\Users\1\Desktop\0_cfdbe_75146914_XL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45317">
            <a:off x="3389901" y="3890155"/>
            <a:ext cx="1549438" cy="1693375"/>
          </a:xfrm>
          <a:prstGeom prst="rect">
            <a:avLst/>
          </a:prstGeom>
          <a:noFill/>
        </p:spPr>
      </p:pic>
      <p:pic>
        <p:nvPicPr>
          <p:cNvPr id="7" name="Picture 6" descr="C:\Users\1\Desktop\0_cfdbe_75146914_XL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245317">
            <a:off x="3389903" y="3890154"/>
            <a:ext cx="1549438" cy="169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3074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324600" y="1828800"/>
            <a:ext cx="1371600" cy="2072874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971800" y="2133600"/>
            <a:ext cx="12954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981200" y="2057400"/>
            <a:ext cx="1905000" cy="2667000"/>
          </a:xfrm>
          <a:prstGeom prst="rect">
            <a:avLst/>
          </a:prstGeom>
          <a:noFill/>
        </p:spPr>
      </p:pic>
      <p:pic>
        <p:nvPicPr>
          <p:cNvPr id="8194" name="Picture 2" descr="C:\Users\1\Desktop\0_69584_a6ad2bb5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38800" y="2209800"/>
            <a:ext cx="2971800" cy="147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971800" y="2133600"/>
            <a:ext cx="12954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62000" y="2209800"/>
            <a:ext cx="1905000" cy="2667000"/>
          </a:xfrm>
          <a:prstGeom prst="rect">
            <a:avLst/>
          </a:prstGeom>
          <a:noFill/>
        </p:spPr>
      </p:pic>
      <p:pic>
        <p:nvPicPr>
          <p:cNvPr id="8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24600" y="1828800"/>
            <a:ext cx="1371600" cy="2072874"/>
          </a:xfrm>
          <a:prstGeom prst="rect">
            <a:avLst/>
          </a:prstGeom>
          <a:noFill/>
        </p:spPr>
      </p:pic>
      <p:pic>
        <p:nvPicPr>
          <p:cNvPr id="9" name="Picture 2" descr="C:\Users\1\Desktop\0_69584_a6ad2bb5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0" y="2362200"/>
            <a:ext cx="2971800" cy="1473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438400"/>
            <a:ext cx="12192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62000" y="2209800"/>
            <a:ext cx="1905000" cy="2667000"/>
          </a:xfrm>
          <a:prstGeom prst="rect">
            <a:avLst/>
          </a:prstGeom>
          <a:noFill/>
        </p:spPr>
      </p:pic>
      <p:pic>
        <p:nvPicPr>
          <p:cNvPr id="8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24600" y="1828800"/>
            <a:ext cx="1371600" cy="2072874"/>
          </a:xfrm>
          <a:prstGeom prst="rect">
            <a:avLst/>
          </a:prstGeom>
          <a:noFill/>
        </p:spPr>
      </p:pic>
      <p:pic>
        <p:nvPicPr>
          <p:cNvPr id="9" name="Picture 2" descr="C:\Users\1\Desktop\0_69584_a6ad2bb5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2362200"/>
            <a:ext cx="2971800" cy="1473518"/>
          </a:xfrm>
          <a:prstGeom prst="rect">
            <a:avLst/>
          </a:prstGeom>
          <a:noFill/>
        </p:spPr>
      </p:pic>
      <p:pic>
        <p:nvPicPr>
          <p:cNvPr id="9218" name="Picture 2" descr="C:\Users\1\Desktop\1427783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362200"/>
            <a:ext cx="3286125" cy="210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438400"/>
            <a:ext cx="12192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62000" y="2209800"/>
            <a:ext cx="1905000" cy="2667000"/>
          </a:xfrm>
          <a:prstGeom prst="rect">
            <a:avLst/>
          </a:prstGeom>
          <a:noFill/>
        </p:spPr>
      </p:pic>
      <p:pic>
        <p:nvPicPr>
          <p:cNvPr id="8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24600" y="1828800"/>
            <a:ext cx="1371600" cy="2072874"/>
          </a:xfrm>
          <a:prstGeom prst="rect">
            <a:avLst/>
          </a:prstGeom>
          <a:noFill/>
        </p:spPr>
      </p:pic>
      <p:pic>
        <p:nvPicPr>
          <p:cNvPr id="9" name="Picture 2" descr="C:\Users\1\Desktop\0_69584_a6ad2bb5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2362200"/>
            <a:ext cx="2971800" cy="1473518"/>
          </a:xfrm>
          <a:prstGeom prst="rect">
            <a:avLst/>
          </a:prstGeom>
          <a:noFill/>
        </p:spPr>
      </p:pic>
      <p:pic>
        <p:nvPicPr>
          <p:cNvPr id="9218" name="Picture 2" descr="C:\Users\1\Desktop\1427783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362200"/>
            <a:ext cx="3286125" cy="210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438400"/>
            <a:ext cx="12192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10000"/>
            <a:ext cx="2209800" cy="2667000"/>
          </a:xfrm>
          <a:prstGeom prst="rect">
            <a:avLst/>
          </a:prstGeom>
          <a:noFill/>
        </p:spPr>
      </p:pic>
      <p:pic>
        <p:nvPicPr>
          <p:cNvPr id="8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24600" y="1828800"/>
            <a:ext cx="1371600" cy="2072874"/>
          </a:xfrm>
          <a:prstGeom prst="rect">
            <a:avLst/>
          </a:prstGeom>
          <a:noFill/>
        </p:spPr>
      </p:pic>
      <p:pic>
        <p:nvPicPr>
          <p:cNvPr id="9" name="Picture 2" descr="C:\Users\1\Desktop\0_69584_a6ad2bb5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2362200"/>
            <a:ext cx="2971800" cy="1473518"/>
          </a:xfrm>
          <a:prstGeom prst="rect">
            <a:avLst/>
          </a:prstGeom>
          <a:noFill/>
        </p:spPr>
      </p:pic>
      <p:pic>
        <p:nvPicPr>
          <p:cNvPr id="9218" name="Picture 2" descr="C:\Users\1\Desktop\1427783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362200"/>
            <a:ext cx="3286125" cy="2103437"/>
          </a:xfrm>
          <a:prstGeom prst="rect">
            <a:avLst/>
          </a:prstGeom>
          <a:noFill/>
        </p:spPr>
      </p:pic>
      <p:pic>
        <p:nvPicPr>
          <p:cNvPr id="10242" name="Picture 2" descr="C:\Users\1\Desktop\0_69611_494c95de_orig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14800" y="3124200"/>
            <a:ext cx="3883025" cy="3112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2" descr="C:\Users\1\Desktop\5993608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590800"/>
            <a:ext cx="5109126" cy="28813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0" y="1676400"/>
            <a:ext cx="1677080" cy="2914650"/>
          </a:xfrm>
          <a:prstGeom prst="rect">
            <a:avLst/>
          </a:prstGeom>
          <a:noFill/>
        </p:spPr>
      </p:pic>
      <p:pic>
        <p:nvPicPr>
          <p:cNvPr id="4098" name="Picture 2" descr="C:\Users\1\Desktop\8558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2438400"/>
            <a:ext cx="1219200" cy="2129559"/>
          </a:xfrm>
          <a:prstGeom prst="rect">
            <a:avLst/>
          </a:prstGeom>
          <a:noFill/>
        </p:spPr>
      </p:pic>
      <p:pic>
        <p:nvPicPr>
          <p:cNvPr id="5123" name="Picture 3" descr="C:\Users\1\Desktop\0_a8839_44c98de0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10000"/>
            <a:ext cx="2209800" cy="2667000"/>
          </a:xfrm>
          <a:prstGeom prst="rect">
            <a:avLst/>
          </a:prstGeom>
          <a:noFill/>
        </p:spPr>
      </p:pic>
      <p:pic>
        <p:nvPicPr>
          <p:cNvPr id="8" name="Picture 2" descr="C:\Users\1\Desktop\157452_27a9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324600" y="1828800"/>
            <a:ext cx="1371600" cy="2072874"/>
          </a:xfrm>
          <a:prstGeom prst="rect">
            <a:avLst/>
          </a:prstGeom>
          <a:noFill/>
        </p:spPr>
      </p:pic>
      <p:pic>
        <p:nvPicPr>
          <p:cNvPr id="9" name="Picture 2" descr="C:\Users\1\Desktop\0_69584_a6ad2bb5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7400" y="2362200"/>
            <a:ext cx="2971800" cy="1473518"/>
          </a:xfrm>
          <a:prstGeom prst="rect">
            <a:avLst/>
          </a:prstGeom>
          <a:noFill/>
        </p:spPr>
      </p:pic>
      <p:pic>
        <p:nvPicPr>
          <p:cNvPr id="9218" name="Picture 2" descr="C:\Users\1\Desktop\14277838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2362200"/>
            <a:ext cx="3286125" cy="2103437"/>
          </a:xfrm>
          <a:prstGeom prst="rect">
            <a:avLst/>
          </a:prstGeom>
          <a:noFill/>
        </p:spPr>
      </p:pic>
      <p:pic>
        <p:nvPicPr>
          <p:cNvPr id="10242" name="Picture 2" descr="C:\Users\1\Desktop\0_69611_494c95de_orig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114800" y="3124200"/>
            <a:ext cx="3883025" cy="3112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2209800"/>
            <a:ext cx="2133600" cy="2914650"/>
          </a:xfrm>
          <a:prstGeom prst="rect">
            <a:avLst/>
          </a:prstGeom>
          <a:noFill/>
        </p:spPr>
      </p:pic>
      <p:pic>
        <p:nvPicPr>
          <p:cNvPr id="11266" name="Picture 2" descr="C:\Users\1\Desktop\59936088 -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65466">
            <a:off x="783561" y="3374362"/>
            <a:ext cx="2043112" cy="2043112"/>
          </a:xfrm>
          <a:prstGeom prst="rect">
            <a:avLst/>
          </a:prstGeom>
          <a:noFill/>
        </p:spPr>
      </p:pic>
      <p:pic>
        <p:nvPicPr>
          <p:cNvPr id="11267" name="Picture 3" descr="C:\Users\1\Desktop\brev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2514600"/>
            <a:ext cx="38100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53469E-6 C -0.08126 -0.0814 -0.16251 -0.16281 -0.20765 -0.18432 C -0.25279 -0.20583 -0.22449 -0.12257 -0.27067 -0.12905 C -0.31685 -0.13552 -0.4441 -0.21762 -0.48456 -0.2234 C -0.52501 -0.22918 -0.51945 -0.19658 -0.51372 -0.16397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90600" y="1905000"/>
            <a:ext cx="731519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1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</p:spPr>
      </p:pic>
      <p:pic>
        <p:nvPicPr>
          <p:cNvPr id="2051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2667000"/>
            <a:ext cx="1919287" cy="3600450"/>
          </a:xfrm>
          <a:prstGeom prst="rect">
            <a:avLst/>
          </a:prstGeom>
          <a:noFill/>
        </p:spPr>
      </p:pic>
      <p:pic>
        <p:nvPicPr>
          <p:cNvPr id="2052" name="Picture 4" descr="C:\Users\1\Desktop\0_827c3_9b468800_XXL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38800" y="1371600"/>
            <a:ext cx="312102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99 0.20837 C 0.3342 0.2123 0.33386 0.21253 0.34115 0.21461 C 0.34497 0.21554 0.35226 0.21762 0.35226 0.21785 C 0.37517 0.21623 0.3974 0.21346 0.42014 0.21137 C 0.43351 0.20629 0.4474 0.20513 0.46111 0.20351 C 0.47986 0.19889 0.4967 0.18964 0.51024 0.17414 C 0.51476 0.16119 0.52222 0.15078 0.52535 0.13691 C 0.52431 0.12766 0.52448 0.11817 0.52257 0.10892 C 0.5217 0.10545 0.51875 0.10268 0.51719 0.09967 C 0.5158 0.09759 0.51302 0.09343 0.51302 0.09366 C 0.5125 0.09181 0.5125 0.08996 0.51163 0.0888 C 0.5092 0.08626 0.50347 0.08256 0.50347 0.08279 C 0.49965 0.06984 0.49132 0.0666 0.48038 0.06406 C 0.46945 0.05643 0.45729 0.05296 0.44479 0.04995 C 0.4434 0.04856 0.44254 0.04648 0.44063 0.04556 C 0.4382 0.04394 0.43247 0.04232 0.43247 0.04255 C 0.43073 0.03908 0.42882 0.03631 0.42708 0.03307 C 0.42622 0.03145 0.42431 0.02844 0.42431 0.02844 C 0.42483 0.02335 0.42379 0.01757 0.4257 0.01295 C 0.42726 0.00971 0.43386 0.0067 0.43386 0.0067 C 0.43872 -0.00162 0.4382 0.00162 0.43524 -0.01342 C 0.43247 -0.02822 0.40556 -0.034 0.39583 -0.03516 C 0.39149 -0.03562 0.38767 -0.03631 0.38333 -0.03678 C 0.37327 -0.04071 0.36406 -0.04302 0.35347 -0.04441 C 0.3382 -0.05042 0.34549 -0.04857 0.3316 -0.05088 C 0.32101 -0.05481 0.30886 -0.05597 0.29757 -0.0569 C 0.2849 -0.0606 0.28125 -0.05736 0.28785 -0.07863 C 0.28889 -0.08095 0.29167 -0.08141 0.29358 -0.08187 C 0.3 -0.08303 0.30642 -0.0828 0.31267 -0.08326 C 0.31354 -0.08488 0.31493 -0.08604 0.31528 -0.08789 C 0.31563 -0.08997 0.31215 -0.09621 0.31129 -0.09737 C 0.30556 -0.10523 0.30903 -0.09899 0.30156 -0.105 C 0.29462 -0.11101 0.29722 -0.11009 0.28785 -0.11286 C 0.27743 -0.12073 0.29097 -0.11124 0.2783 -0.11749 C 0.27708 -0.11818 0.27587 -0.12003 0.27431 -0.12073 C 0.26979 -0.12281 0.26406 -0.1235 0.25955 -0.12512 C 0.24792 -0.12928 0.23663 -0.13275 0.22535 -0.13599 C 0.21684 -0.13853 0.22587 -0.13645 0.21719 -0.14085 C 0.21094 -0.14385 0.20295 -0.14455 0.19653 -0.14686 C 0.17761 -0.15426 0.15695 -0.16235 0.13681 -0.16235 " pathEditMode="relative" rAng="0" ptsTypes="fffffffffffffffffffffffffffffffffffffffA">
                                      <p:cBhvr>
                                        <p:cTn id="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117336238_large__RX__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9600" y="3048000"/>
            <a:ext cx="3457575" cy="3600450"/>
          </a:xfrm>
          <a:prstGeom prst="rect">
            <a:avLst/>
          </a:prstGeom>
          <a:noFill/>
        </p:spPr>
      </p:pic>
      <p:pic>
        <p:nvPicPr>
          <p:cNvPr id="3076" name="Picture 4" descr="C:\Users\1\Desktop\0_87ae9_142253ed_ori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0" y="2057400"/>
            <a:ext cx="2094661" cy="3709988"/>
          </a:xfrm>
          <a:prstGeom prst="rect">
            <a:avLst/>
          </a:prstGeom>
          <a:noFill/>
        </p:spPr>
      </p:pic>
      <p:pic>
        <p:nvPicPr>
          <p:cNvPr id="3078" name="Picture 6" descr="C:\Users\1\Desktop\0_cfdbe_75146914_XL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9706215">
            <a:off x="3048198" y="4211343"/>
            <a:ext cx="1797569" cy="1964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103503436_large_clipart_imagem_decoupage_Chicken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-381000" y="2819400"/>
            <a:ext cx="2605088" cy="3600450"/>
          </a:xfrm>
          <a:prstGeom prst="rect">
            <a:avLst/>
          </a:prstGeom>
          <a:noFill/>
        </p:spPr>
      </p:pic>
      <p:pic>
        <p:nvPicPr>
          <p:cNvPr id="4100" name="Picture 4" descr="C:\Users\1\Desktop\0_cfdbe_75146914_XL.jpg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715256">
            <a:off x="1362502" y="4051170"/>
            <a:ext cx="1758197" cy="192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67 0.046 -0.125 0.113 -0.129 C 0.177 -0.134 0.237 -0.089 0.241 -0.024 C 0.246 0.036 0.204 0.092 0.144 0.096 C 0.089 0.099 0.037 0.062 0.033 0.006 C 0.029 -0.045 0.064 -0.093 0.115 -0.097 C 0.162 -0.1 0.206 -0.069 0.209 -0.022 C 0.212 0.02 0.184 0.061 0.142 0.063 C 0.104 0.066 0.068 0.042 0.065 0.004 C 0.063 -0.03 0.084 -0.063 0.117 -0.065 C 0.146 -0.067 0.175 -0.049 0.177 -0.02 C 0.179 0.005 0.164 0.029 0.14 0.031 C 0.12 0.033 0.099 0.022 0.098 0.002 C 0.096 -0.014 0.104 -0.031 0.119 -0.033 C 0.131 -0.033 0.143 -0.029 0.145 -0.018 C 0.146 -0.011 0.144 -0.004 0.138 -0.001 C 0.135 0 0.133 0 0.13 -0.001 E" pathEditMode="relative" ptsTypes="">
                                      <p:cBhvr>
                                        <p:cTn id="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512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0" y="2438400"/>
            <a:ext cx="2071687" cy="3600450"/>
          </a:xfrm>
          <a:prstGeom prst="rect">
            <a:avLst/>
          </a:prstGeom>
          <a:noFill/>
        </p:spPr>
      </p:pic>
      <p:pic>
        <p:nvPicPr>
          <p:cNvPr id="5" name="Picture 4" descr="C:\Users\1\Desktop\ayam-betin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990600" y="3505200"/>
            <a:ext cx="1152600" cy="1184790"/>
          </a:xfrm>
          <a:prstGeom prst="rect">
            <a:avLst/>
          </a:prstGeom>
          <a:noFill/>
        </p:spPr>
      </p:pic>
      <p:pic>
        <p:nvPicPr>
          <p:cNvPr id="5125" name="Picture 5" descr="C:\Users\1\Desktop\0_827c3_9b468800_XXL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1828800"/>
            <a:ext cx="312102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822" cy="6858000"/>
          </a:xfrm>
          <a:prstGeom prst="rect">
            <a:avLst/>
          </a:prstGeom>
          <a:noFill/>
        </p:spPr>
      </p:pic>
      <p:pic>
        <p:nvPicPr>
          <p:cNvPr id="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9600" y="2362200"/>
            <a:ext cx="2071687" cy="3600450"/>
          </a:xfrm>
          <a:prstGeom prst="rect">
            <a:avLst/>
          </a:prstGeom>
          <a:noFill/>
        </p:spPr>
      </p:pic>
      <p:pic>
        <p:nvPicPr>
          <p:cNvPr id="4" name="Picture 4" descr="C:\Users\1\Desktop\ayam-betin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524000" y="3352800"/>
            <a:ext cx="1152600" cy="1184790"/>
          </a:xfrm>
          <a:prstGeom prst="rect">
            <a:avLst/>
          </a:prstGeom>
          <a:noFill/>
        </p:spPr>
      </p:pic>
      <p:pic>
        <p:nvPicPr>
          <p:cNvPr id="6147" name="Picture 3" descr="C:\Users\1\Desktop\1558261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5400" y="1981200"/>
            <a:ext cx="2514600" cy="427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Fairy cott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korovni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667000" y="0"/>
            <a:ext cx="6858000" cy="5187713"/>
          </a:xfrm>
          <a:prstGeom prst="rect">
            <a:avLst/>
          </a:prstGeom>
          <a:noFill/>
        </p:spPr>
      </p:pic>
      <p:pic>
        <p:nvPicPr>
          <p:cNvPr id="4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609600" y="2362200"/>
            <a:ext cx="2071687" cy="3600450"/>
          </a:xfrm>
          <a:prstGeom prst="rect">
            <a:avLst/>
          </a:prstGeom>
          <a:noFill/>
        </p:spPr>
      </p:pic>
      <p:pic>
        <p:nvPicPr>
          <p:cNvPr id="5" name="Picture 4" descr="C:\Users\1\Desktop\ayam-betin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1524000" y="3352800"/>
            <a:ext cx="1152600" cy="118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0260a6_66139824d2b340f3ba34d43d3c9d851f.jpg_srz_1316_715_85_22_0.50_1.20_0.00_jpg_sr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14"/>
            <a:ext cx="9144232" cy="6859414"/>
          </a:xfrm>
          <a:prstGeom prst="rect">
            <a:avLst/>
          </a:prstGeom>
          <a:noFill/>
        </p:spPr>
      </p:pic>
      <p:pic>
        <p:nvPicPr>
          <p:cNvPr id="3" name="Picture 3" descr="C:\Users\1\Desktop\1368644291_0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14400" y="2438400"/>
            <a:ext cx="2071687" cy="3600450"/>
          </a:xfrm>
          <a:prstGeom prst="rect">
            <a:avLst/>
          </a:prstGeom>
          <a:noFill/>
        </p:spPr>
      </p:pic>
      <p:pic>
        <p:nvPicPr>
          <p:cNvPr id="2050" name="Picture 2" descr="C:\Users\1\Desktop\0_b8f05_50e1007e_XL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-838200" y="2895600"/>
            <a:ext cx="2667000" cy="3385038"/>
          </a:xfrm>
          <a:prstGeom prst="rect">
            <a:avLst/>
          </a:prstGeom>
          <a:noFill/>
        </p:spPr>
      </p:pic>
      <p:pic>
        <p:nvPicPr>
          <p:cNvPr id="5" name="Picture 5" descr="C:\Users\1\Desktop\0_827c3_9b468800_XXL.jp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1600" y="1905000"/>
            <a:ext cx="3121025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</Words>
  <PresentationFormat>Экран (4:3)</PresentationFormat>
  <Paragraphs>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2016-03-11T11:50:09Z</dcterms:created>
  <dcterms:modified xsi:type="dcterms:W3CDTF">2016-03-12T08:25:45Z</dcterms:modified>
</cp:coreProperties>
</file>