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6" r:id="rId4"/>
    <p:sldId id="272" r:id="rId5"/>
    <p:sldId id="271" r:id="rId6"/>
    <p:sldId id="270" r:id="rId7"/>
    <p:sldId id="273" r:id="rId8"/>
    <p:sldId id="258" r:id="rId9"/>
    <p:sldId id="259" r:id="rId10"/>
    <p:sldId id="267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4F7C81-B78A-4350-9C24-398528CF8D5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1EBFE81-864F-4931-AF6C-66DFD7DD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dnaya-tropinka.ru/" TargetMode="External"/><Relationship Id="rId2" Type="http://schemas.openxmlformats.org/officeDocument/2006/relationships/hyperlink" Target="https://mersib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znaemmir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технологий на занятиях с детьми раннего возраста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73016"/>
            <a:ext cx="4680520" cy="2495128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>
              <a:spcBef>
                <a:spcPts val="600"/>
              </a:spcBef>
            </a:pP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Воспитатель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ea typeface="+mn-ea"/>
                <a:cs typeface="Times New Roman" pitchFamily="18" charset="0"/>
              </a:rPr>
              <a:t>панкратова</a:t>
            </a: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ea typeface="+mn-ea"/>
                <a:cs typeface="Times New Roman" pitchFamily="18" charset="0"/>
              </a:rPr>
              <a:t>татьяна</a:t>
            </a: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ea typeface="+mn-ea"/>
                <a:cs typeface="Times New Roman" pitchFamily="18" charset="0"/>
              </a:rPr>
              <a:t>владимировна</a:t>
            </a: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8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800" b="1" dirty="0" err="1">
                <a:latin typeface="Times New Roman" pitchFamily="18" charset="0"/>
                <a:ea typeface="+mn-ea"/>
                <a:cs typeface="Times New Roman" pitchFamily="18" charset="0"/>
              </a:rPr>
              <a:t>ГБОУ ООШ </a:t>
            </a: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пос.Верхняя                        </a:t>
            </a:r>
          </a:p>
          <a:p>
            <a:pPr algn="ctr">
              <a:spcBef>
                <a:spcPts val="600"/>
              </a:spcBef>
            </a:pP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Подстепновка м/</a:t>
            </a: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Волжский  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Самарской области </a:t>
            </a:r>
          </a:p>
          <a:p>
            <a:pPr algn="ctr">
              <a:spcBef>
                <a:spcPts val="600"/>
              </a:spcBef>
            </a:pPr>
            <a:r>
              <a:rPr lang="ru-RU" sz="1800" b="1" dirty="0">
                <a:latin typeface="Times New Roman" pitchFamily="18" charset="0"/>
                <a:ea typeface="+mn-ea"/>
                <a:cs typeface="Times New Roman" pitchFamily="18" charset="0"/>
              </a:rPr>
              <a:t>С/П «Детский сад»</a:t>
            </a:r>
          </a:p>
          <a:p>
            <a:pPr algn="ctr"/>
            <a:endParaRPr lang="ru-RU" sz="3000" b="1" dirty="0" err="1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5661248"/>
            <a:ext cx="4680520" cy="910952"/>
          </a:xfrm>
          <a:prstGeom prst="rect">
            <a:avLst/>
          </a:prstGeom>
        </p:spPr>
        <p:txBody>
          <a:bodyPr vert="horz" lIns="91440" tIns="9144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all" spc="4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unga" pitchFamily="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all" spc="4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unga" pitchFamily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Самара 2015</a:t>
            </a:r>
            <a:endParaRPr kumimoji="0" lang="ru-RU" sz="3000" b="1" i="0" u="none" strike="noStrike" kern="1200" cap="all" spc="4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1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520940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Таким образом, использование ИКТ способствует повышению качества образовательного процесса: педагоги получили возможность профессионального общения в широкой аудитории пользователей сети Интернет, повышается их социальный статус. Использование ЭОР (электронных образовательных ресурсов) в работе с детьми служит повышению познавательной мотивации воспитанников.</a:t>
            </a:r>
          </a:p>
          <a:p>
            <a:pPr marL="0" indent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520940" cy="4752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работе с детьми мне очень помогают материалы со следующих сайтов: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https://mersibo.ru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здесь можно найти множество различных интересных интерактивных игр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артикуляционную гимнастику. Также есть конструктор картинок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позволяет самостоятельно составлять необходимые пособия.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http://rodnaya-tropinka.ru/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http://poznaemmir.com/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хорошая подборка материала для занятий по тематическим неделям.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6912768" cy="3579849"/>
          </a:xfrm>
          <a:scene3d>
            <a:camera prst="isometricOffAxis1Righ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04664"/>
            <a:ext cx="81369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ФГОС педагоги дошкольного образования должны: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 Владеть ИКТ - компетенциями, необходимыми и достаточными для планирования, реализации и оценки образовательной работы с детьми раннего и дошкольного возраста.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Выстраивать партнерское взаимодействие с родителями (законными представителями) детей раннего и дошкольного возраста для решения образовательных задач, использовать методы и средства для их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педагогического просвещения.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 ИКТ  подразумеваются использование: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04856" cy="4248472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Телевидения;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 и CD;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Аудио-визуального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оборудования;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может представлять широкие возможности  для коммуникации.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57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Интерактивная игра с сайта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4" name="Рисунок 3" descr="DSC03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5025">
            <a:off x="686507" y="2611510"/>
            <a:ext cx="5251563" cy="3500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3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3894">
            <a:off x="4434811" y="1412633"/>
            <a:ext cx="4212469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59046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ноутбука для индивидуальных занятий с детьми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4" name="Рисунок 3" descr="DSC03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75252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4788024" cy="3191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3579849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проигрывателя для прослушивания музыкальных сказок: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3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660387" cy="4440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097004" cy="35798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НОД мы используем подключение ноутбука к ЖК-телевизору через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HDMI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кабель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4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076056" cy="380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929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284984"/>
            <a:ext cx="5184576" cy="327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248472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сохранении здоровья и зрения детей.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должна включать в себя не более 4-5 слайдов (крупные, яркие, содержащие 1 образ), фон не отвлекающим и не раздражающим взгляд. Разумно ограничивать занятия по времени, не более 10-15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4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772816"/>
            <a:ext cx="7781488" cy="396044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забывать о том, что информационные технологии должны только дополнять педагога, а не заменять его. Нельзя слишком часто использовать ИКТ, так как теряется особый интерес у детей к таким занятиям.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4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</TotalTime>
  <Words>302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Использование интерактивных технологий на занятиях с детьми раннего возраста</vt:lpstr>
      <vt:lpstr>Слайд 2</vt:lpstr>
      <vt:lpstr>Под  ИКТ  подразумеваются использование: </vt:lpstr>
      <vt:lpstr>Слайд 4</vt:lpstr>
      <vt:lpstr>Слайд 5</vt:lpstr>
      <vt:lpstr>Слайд 6</vt:lpstr>
      <vt:lpstr>Слайд 7</vt:lpstr>
      <vt:lpstr>Необходимо помнить :</vt:lpstr>
      <vt:lpstr>Важно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технологий на занятиях с детьми раннего возраста</dc:title>
  <dc:creator>1</dc:creator>
  <cp:lastModifiedBy>Панкратовы</cp:lastModifiedBy>
  <cp:revision>28</cp:revision>
  <dcterms:created xsi:type="dcterms:W3CDTF">2013-12-17T02:41:19Z</dcterms:created>
  <dcterms:modified xsi:type="dcterms:W3CDTF">2015-05-05T11:32:36Z</dcterms:modified>
</cp:coreProperties>
</file>