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65" r:id="rId5"/>
    <p:sldId id="263" r:id="rId6"/>
    <p:sldId id="264" r:id="rId7"/>
    <p:sldId id="259" r:id="rId8"/>
    <p:sldId id="262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67E402D-89EA-4596-BCCB-007A26987C32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874B0A5-48A7-47DF-95D2-28DD13772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402D-89EA-4596-BCCB-007A26987C32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B0A5-48A7-47DF-95D2-28DD13772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402D-89EA-4596-BCCB-007A26987C32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B0A5-48A7-47DF-95D2-28DD13772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402D-89EA-4596-BCCB-007A26987C32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B0A5-48A7-47DF-95D2-28DD13772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402D-89EA-4596-BCCB-007A26987C32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B0A5-48A7-47DF-95D2-28DD13772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402D-89EA-4596-BCCB-007A26987C32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B0A5-48A7-47DF-95D2-28DD13772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67E402D-89EA-4596-BCCB-007A26987C32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874B0A5-48A7-47DF-95D2-28DD13772D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67E402D-89EA-4596-BCCB-007A26987C32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874B0A5-48A7-47DF-95D2-28DD13772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402D-89EA-4596-BCCB-007A26987C32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B0A5-48A7-47DF-95D2-28DD13772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402D-89EA-4596-BCCB-007A26987C32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B0A5-48A7-47DF-95D2-28DD13772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402D-89EA-4596-BCCB-007A26987C32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B0A5-48A7-47DF-95D2-28DD13772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67E402D-89EA-4596-BCCB-007A26987C32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874B0A5-48A7-47DF-95D2-28DD13772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«АЙ ДА, МАСЛЕНИЦА»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для средней группы </a:t>
            </a:r>
            <a:r>
              <a:rPr lang="ru-RU" dirty="0" err="1" smtClean="0"/>
              <a:t>Ципилевой</a:t>
            </a:r>
            <a:r>
              <a:rPr lang="ru-RU" dirty="0" smtClean="0"/>
              <a:t> Елены</a:t>
            </a:r>
            <a:endParaRPr lang="ru-RU" dirty="0"/>
          </a:p>
        </p:txBody>
      </p:sp>
    </p:spTree>
  </p:cSld>
  <p:clrMapOvr>
    <a:masterClrMapping/>
  </p:clrMapOvr>
  <p:transition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42400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И. Суриков «Взятие снежного городка»</a:t>
            </a:r>
            <a:endParaRPr lang="ru-RU" sz="2000" dirty="0"/>
          </a:p>
        </p:txBody>
      </p:sp>
      <p:pic>
        <p:nvPicPr>
          <p:cNvPr id="4098" name="Picture 2" descr="C:\Users\i am\Downloads\350px-SurikovSnowFortres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928802"/>
            <a:ext cx="5857916" cy="421484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35256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Масленица - один из самых любимых в народе праздников, самый шумный и веселый в народном календаре. Это проводы зимы, праздник, посвященный рождающемуся Солнцу. Поэтому и эмблемой его стал блин- символ Солнца.</a:t>
            </a:r>
            <a:endParaRPr lang="ru-RU" sz="2000" dirty="0"/>
          </a:p>
        </p:txBody>
      </p:sp>
      <p:pic>
        <p:nvPicPr>
          <p:cNvPr id="2050" name="Picture 2" descr="C:\Users\i am\Downloads\df312e14c5e8617e059e121110d42b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80218" y="2249488"/>
            <a:ext cx="6383564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35256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Наши предки отмечали Масленицу широко, весело, с народными гуляниями, катаниями с ледяных горок, играми и шуточными боями.</a:t>
            </a:r>
            <a:endParaRPr lang="ru-RU" sz="2000" dirty="0"/>
          </a:p>
        </p:txBody>
      </p:sp>
      <p:pic>
        <p:nvPicPr>
          <p:cNvPr id="1027" name="Picture 3" descr="C:\Users\i am\Downloads\1(454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09442" y="2249488"/>
            <a:ext cx="6925116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186766" cy="1352568"/>
          </a:xfrm>
        </p:spPr>
        <p:txBody>
          <a:bodyPr>
            <a:noAutofit/>
          </a:bodyPr>
          <a:lstStyle/>
          <a:p>
            <a:r>
              <a:rPr lang="ru-RU" sz="2000" dirty="0" smtClean="0"/>
              <a:t>Масленицу изображала большая кукла, которую делали по-разному. Наряжали женскую фигуру из старых тряпок, одевали ее в девичий наряд с длинной косой. Чествовали Масленицу.</a:t>
            </a:r>
            <a:endParaRPr lang="ru-RU" sz="2000" dirty="0"/>
          </a:p>
        </p:txBody>
      </p:sp>
      <p:pic>
        <p:nvPicPr>
          <p:cNvPr id="2051" name="Picture 3" descr="C:\Users\i am\Downloads\203262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214554"/>
            <a:ext cx="5910273" cy="4144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Масленица длилась целую неделю, каждый из дней недели имел своё название: понедельник-встреча, вторник – </a:t>
            </a:r>
            <a:r>
              <a:rPr lang="ru-RU" sz="2000" dirty="0" err="1" smtClean="0"/>
              <a:t>заигрыш</a:t>
            </a:r>
            <a:r>
              <a:rPr lang="ru-RU" sz="2000" dirty="0" smtClean="0"/>
              <a:t>, среда-лакомка. Четверг назывался -разгуляй</a:t>
            </a:r>
            <a:r>
              <a:rPr lang="ru-RU" sz="2000" dirty="0" smtClean="0"/>
              <a:t>, в этот день было больше всего развлечений: на гуляниях  ряженые веселили народ, все угощались блинами.</a:t>
            </a:r>
            <a:endParaRPr lang="ru-RU" sz="2000" dirty="0"/>
          </a:p>
        </p:txBody>
      </p:sp>
      <p:pic>
        <p:nvPicPr>
          <p:cNvPr id="7170" name="Picture 2" descr="C:\Users\i am\Downloads\154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3116"/>
            <a:ext cx="5786478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пятницу и в субботу ходили в гости к родственникам, а воскресенье называлось – Прощеным Воскресеньем, в этот день все просили друг у друга прощения, если обидели раньше.</a:t>
            </a:r>
            <a:endParaRPr lang="ru-RU" sz="2000" dirty="0"/>
          </a:p>
        </p:txBody>
      </p:sp>
      <p:pic>
        <p:nvPicPr>
          <p:cNvPr id="1026" name="Picture 2" descr="C:\Users\i am\Downloads\rus-masl-1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8032" y="2249488"/>
            <a:ext cx="4867936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214942" y="1428736"/>
            <a:ext cx="3521834" cy="519971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масленицу детвора угощалась блинами и пирогами, ходила из избы в избу в гости, поздравляла с праздником,  пела песни:</a:t>
            </a:r>
          </a:p>
          <a:p>
            <a:endParaRPr lang="ru-RU" sz="2000" dirty="0" smtClean="0"/>
          </a:p>
          <a:p>
            <a:r>
              <a:rPr lang="ru-RU" sz="2000" dirty="0" smtClean="0"/>
              <a:t>«</a:t>
            </a:r>
            <a:r>
              <a:rPr lang="ru-RU" sz="2000" dirty="0" err="1" smtClean="0"/>
              <a:t>Тин-тинка</a:t>
            </a:r>
            <a:r>
              <a:rPr lang="ru-RU" sz="2000" dirty="0" smtClean="0"/>
              <a:t>, подай блинка,</a:t>
            </a:r>
          </a:p>
          <a:p>
            <a:r>
              <a:rPr lang="ru-RU" sz="2000" dirty="0" smtClean="0"/>
              <a:t>   Оладушка – </a:t>
            </a:r>
            <a:r>
              <a:rPr lang="ru-RU" sz="2000" dirty="0" err="1" smtClean="0"/>
              <a:t>прибавышка</a:t>
            </a:r>
            <a:r>
              <a:rPr lang="ru-RU" sz="2000" dirty="0" smtClean="0"/>
              <a:t>, </a:t>
            </a:r>
          </a:p>
          <a:p>
            <a:r>
              <a:rPr lang="ru-RU" sz="2000" dirty="0" smtClean="0"/>
              <a:t>   Тетушка, не </a:t>
            </a:r>
            <a:r>
              <a:rPr lang="ru-RU" sz="2000" dirty="0" err="1" smtClean="0"/>
              <a:t>скупися</a:t>
            </a:r>
            <a:r>
              <a:rPr lang="ru-RU" sz="2000" dirty="0" smtClean="0"/>
              <a:t>, </a:t>
            </a:r>
          </a:p>
          <a:p>
            <a:r>
              <a:rPr lang="ru-RU" sz="2000" dirty="0" smtClean="0"/>
              <a:t>   Масленым кусочком </a:t>
            </a:r>
            <a:r>
              <a:rPr lang="ru-RU" sz="2000" dirty="0" err="1" smtClean="0"/>
              <a:t>поделися</a:t>
            </a:r>
            <a:r>
              <a:rPr lang="ru-RU" sz="2000" dirty="0" smtClean="0"/>
              <a:t>.»</a:t>
            </a:r>
            <a:endParaRPr lang="ru-RU" sz="2000" dirty="0"/>
          </a:p>
        </p:txBody>
      </p:sp>
      <p:pic>
        <p:nvPicPr>
          <p:cNvPr id="6" name="Picture 2" descr="C:\Users\i am\Downloads\maslenica_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5102225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В воскресень</a:t>
            </a:r>
            <a:r>
              <a:rPr lang="ru-RU" sz="2000" dirty="0" smtClean="0"/>
              <a:t>е отмечались проводы Масленицы, в поле раскладывали большой костер из соломы и с песнями  сжигали чучело. Это символизировало прощанье с холодной зимой и встречу долгожданной весны.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6146" name="Picture 2" descr="C:\Users\i am\Downloads\3cf6f19a69a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92054" y="2249488"/>
            <a:ext cx="5759892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Вот как изображали праздник Масленицы русские художники.</a:t>
            </a:r>
            <a:br>
              <a:rPr lang="ru-RU" sz="2000" dirty="0" smtClean="0"/>
            </a:br>
            <a:r>
              <a:rPr lang="ru-RU" sz="2000" dirty="0" smtClean="0"/>
              <a:t>Б. Кустодиев</a:t>
            </a:r>
            <a:endParaRPr lang="ru-RU" sz="2000" dirty="0"/>
          </a:p>
        </p:txBody>
      </p:sp>
      <p:pic>
        <p:nvPicPr>
          <p:cNvPr id="3074" name="Picture 2" descr="C:\Users\i am\Downloads\hq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285992"/>
            <a:ext cx="4643470" cy="37147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178</TotalTime>
  <Words>266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«АЙ ДА, МАСЛЕНИЦА»</vt:lpstr>
      <vt:lpstr>Масленица - один из самых любимых в народе праздников, самый шумный и веселый в народном календаре. Это проводы зимы, праздник, посвященный рождающемуся Солнцу. Поэтому и эмблемой его стал блин- символ Солнца.</vt:lpstr>
      <vt:lpstr>Наши предки отмечали Масленицу широко, весело, с народными гуляниями, катаниями с ледяных горок, играми и шуточными боями.</vt:lpstr>
      <vt:lpstr>Масленицу изображала большая кукла, которую делали по-разному. Наряжали женскую фигуру из старых тряпок, одевали ее в девичий наряд с длинной косой. Чествовали Масленицу.</vt:lpstr>
      <vt:lpstr>Масленица длилась целую неделю, каждый из дней недели имел своё название: понедельник-встреча, вторник – заигрыш, среда-лакомка. Четверг назывался -разгуляй, в этот день было больше всего развлечений: на гуляниях  ряженые веселили народ, все угощались блинами.</vt:lpstr>
      <vt:lpstr>В пятницу и в субботу ходили в гости к родственникам, а воскресенье называлось – Прощеным Воскресеньем, в этот день все просили друг у друга прощения, если обидели раньше.</vt:lpstr>
      <vt:lpstr>Слайд 7</vt:lpstr>
      <vt:lpstr>В воскресенье отмечались проводы Масленицы, в поле раскладывали большой костер из соломы и с песнями  сжигали чучело. Это символизировало прощанье с холодной зимой и встречу долгожданной весны. </vt:lpstr>
      <vt:lpstr>Вот как изображали праздник Масленицы русские художники. Б. Кустодиев</vt:lpstr>
      <vt:lpstr>И. Суриков «Взятие снежного городка»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«АЙ ДА, МАСЛЕНИЦА»</dc:title>
  <dc:creator>i am</dc:creator>
  <cp:lastModifiedBy>i am</cp:lastModifiedBy>
  <cp:revision>20</cp:revision>
  <dcterms:created xsi:type="dcterms:W3CDTF">2016-03-06T14:33:40Z</dcterms:created>
  <dcterms:modified xsi:type="dcterms:W3CDTF">2016-03-07T18:29:42Z</dcterms:modified>
</cp:coreProperties>
</file>