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955" y="0"/>
            <a:ext cx="7772400" cy="1470025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Мозг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rina\Desktop\моё занятие-картинки\моз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144000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arina\Desktop\моё занятие-картинки\глаз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rina\Desktop\моё занятие-картинки\центры мозг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rina\Desktop\моё занятие-картинки\заря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4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arina\Desktop\моё занятие-картинки\правильное пит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8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Marina\Desktop\моё занятие-картинки\прогу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0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Marina\Desktop\моё занятие-картинки\узнавание нов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rina\Desktop\моё занятие-картинки\моз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7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rina\Desktop\моё занятие-картинки\гецкий оре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223"/>
            <a:ext cx="4545707" cy="612068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na\Desktop\моё занятие-картинки\мозг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1223"/>
            <a:ext cx="39604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rina\Desktop\моё занятие-картинки\мозг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484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6464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Marina\Desktop\моё занятие-картинки\уш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88" y="0"/>
            <a:ext cx="9197788" cy="76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29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rina\Desktop\моё занятие-картинки\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-99391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3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rina\Desktop\моё занятие-картинки\но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" y="0"/>
            <a:ext cx="9157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5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rina\Desktop\моё занятие-картинки\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" y="0"/>
            <a:ext cx="9242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5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Marina\Desktop\моё занятие-картинки\корабли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3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Мозг человека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Мозг человека</dc:title>
  <dc:creator>Marina</dc:creator>
  <cp:lastModifiedBy>Marina</cp:lastModifiedBy>
  <cp:revision>3</cp:revision>
  <dcterms:created xsi:type="dcterms:W3CDTF">2015-12-22T17:22:21Z</dcterms:created>
  <dcterms:modified xsi:type="dcterms:W3CDTF">2015-12-22T17:57:13Z</dcterms:modified>
</cp:coreProperties>
</file>