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307" r:id="rId10"/>
    <p:sldId id="281" r:id="rId11"/>
    <p:sldId id="291" r:id="rId12"/>
    <p:sldId id="292" r:id="rId13"/>
    <p:sldId id="293" r:id="rId14"/>
    <p:sldId id="295" r:id="rId15"/>
    <p:sldId id="306" r:id="rId16"/>
    <p:sldId id="308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66"/>
    <a:srgbClr val="66CCFF"/>
    <a:srgbClr val="FF3300"/>
    <a:srgbClr val="33CC33"/>
    <a:srgbClr val="00FF00"/>
    <a:srgbClr val="33CC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1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1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18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59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49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60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72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34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64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7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05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244B-DF9E-4B4E-A328-9E6DECBB0B4E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AE1B-9CD5-4D26-B589-39F33ECCF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0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Познаём  других</a:t>
            </a:r>
            <a:br>
              <a:rPr lang="ru-RU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  себя.</a:t>
            </a:r>
            <a:endParaRPr lang="ru-RU" sz="6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491880" y="4221088"/>
            <a:ext cx="5472608" cy="2636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ыполнила </a:t>
            </a:r>
            <a:r>
              <a:rPr lang="ru-RU" dirty="0" smtClean="0">
                <a:solidFill>
                  <a:schemeClr val="tx1"/>
                </a:solidFill>
              </a:rPr>
              <a:t>Коновалова Надежда Ивановна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СП- «Детский сад «Берёзка»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ГБОУ  СОШ  «ОЦ» с.Августовка.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1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>
            <a:normAutofit/>
          </a:bodyPr>
          <a:lstStyle/>
          <a:p>
            <a:r>
              <a:rPr lang="ru-RU" dirty="0" smtClean="0"/>
              <a:t>Четвёртый  этап : </a:t>
            </a:r>
            <a:r>
              <a:rPr lang="ru-RU" dirty="0" smtClean="0">
                <a:solidFill>
                  <a:srgbClr val="C00000"/>
                </a:solidFill>
              </a:rPr>
              <a:t>Художественно-практическая деятельность.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1683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Знакомим детей с элементами пластической анатомии, пропорциями человеческого тела, его возможностями.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Работа по изображению фигуры человека проявляется в различных темах.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0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043608" y="836712"/>
            <a:ext cx="6872808" cy="50403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Рисование: </a:t>
            </a:r>
            <a:r>
              <a:rPr lang="ru-RU" sz="2400" dirty="0" smtClean="0"/>
              <a:t> «Портрет мамы», «Портрет папы», «Дети делают зарядку», «Добрый Дедушка Мороз», «Моя семья», «Солдат на посту», «Наши защитники».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Лепка: </a:t>
            </a:r>
            <a:r>
              <a:rPr lang="ru-RU" sz="2400" dirty="0" smtClean="0"/>
              <a:t>«Снегурочка», «Смешные человечки», «Дети играют в снежки», «Бравый солдат», «Мы танцуем».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Аппликация: </a:t>
            </a:r>
            <a:r>
              <a:rPr lang="ru-RU" sz="2400" dirty="0" smtClean="0"/>
              <a:t>«Петрушка», «Девочка в красивом платье», «Новогодний хоровод», «В здоровом теле- здоровый дух», «Клоун», «Пешеходы  на улицах».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Конструирование и ручной труд: </a:t>
            </a:r>
            <a:r>
              <a:rPr lang="ru-RU" sz="2400" dirty="0" smtClean="0"/>
              <a:t>«Доктор Айболит» , «Девица-красавица» (из конуса), «Разные человечки» (из конструктора), «Кукла-пеленашка», «Кукла-закрутка», «Моя любимая кукла».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Пятый этап:                           </a:t>
            </a:r>
            <a:r>
              <a:rPr lang="ru-RU" dirty="0" smtClean="0">
                <a:solidFill>
                  <a:srgbClr val="C00000"/>
                </a:solidFill>
              </a:rPr>
              <a:t>Составление  речевого  портрета  человека.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16835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rgbClr val="C00000"/>
                </a:solidFill>
              </a:rPr>
              <a:t>.Упражнения на описание лица человека </a:t>
            </a:r>
            <a:r>
              <a:rPr lang="ru-RU" sz="2400" dirty="0" smtClean="0">
                <a:solidFill>
                  <a:schemeClr val="tx1"/>
                </a:solidFill>
              </a:rPr>
              <a:t>(по плану, по образцу, алгоритму).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2.Упражнения  в подборе имён прилагательных, </a:t>
            </a:r>
            <a:r>
              <a:rPr lang="ru-RU" sz="2400" dirty="0" smtClean="0">
                <a:solidFill>
                  <a:schemeClr val="tx1"/>
                </a:solidFill>
              </a:rPr>
              <a:t>обозначающих качества, свойства личности.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3.Практическая деятельность с фотографиями. </a:t>
            </a:r>
            <a:r>
              <a:rPr lang="ru-RU" sz="2400" dirty="0" smtClean="0">
                <a:solidFill>
                  <a:schemeClr val="tx1"/>
                </a:solidFill>
              </a:rPr>
              <a:t>Рассматривая фотографии, дети выделяют цвет, форму глаз, носа, губ, учатся словесно обозначать  эти признаки.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4.Использование мнемотаблиц. </a:t>
            </a:r>
            <a:r>
              <a:rPr lang="ru-RU" sz="2400" dirty="0" smtClean="0">
                <a:solidFill>
                  <a:schemeClr val="tx1"/>
                </a:solidFill>
              </a:rPr>
              <a:t>Схема, предложенная детям, несёт в себе определённую информацию.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Эффективность  нашей  работы  продемонстрируют рассказы  наших  воспитанников.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shablon-deti-prevyu-2-600x4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4968551" cy="3168352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628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 моей маме.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Ваня Белов. 6 лет.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76864" cy="38884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Мою маму зовут Аня. Она очень красивая. У неё тёмные волосы. Мама любит делать разные причёски. Глаза у мамы тоже тёмные и почти круглые. Ушки у мамы  небольшие, и она носит серьги. Очень мне нравятся мамины губы, особенно когда она меня целует. Моя мама весёлая, радостная, и лицо у неё такое же. Мы с мамой вместе играем и нам всегда весело.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69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04856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 моей сестре.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Вика Янзытова. 7 лет.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406531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 меня есть младшая сестра Варюшка.  Я её очень-очень люблю. Она у меня самая лучшая. Мы с ней многим похожи. И глаза у нас коричневые, и волосы не очень тёмные, и серьги любим в ушках носить. Мы вместе любим заниматься физкультурой, потому что знаем, что спорт-здоровье. У Вари очень быстрые ноги, она бегает, даже от меня не отстаёт. Мы любим есть фрукты, овощи, это полезно для сердца и желудка. А ещё делаем гимнастику для пальцев, нас в садике научили.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56784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 моей любимой подружке.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Полина Амельченко. 7 лет.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420888"/>
            <a:ext cx="7776864" cy="370527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Мою подружку зовут Вика. Мы с ней одинакового возраста. Вика очень хорошая подружка и красивая девочка. У неё большие открытые глаза, красивые тёмные брови, и ей очень идёт улыбка. Форма лица у неё овальная. Моя подружка  любит  танцевать и рисовать. Нам вместе хорошо!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213009"/>
            <a:ext cx="70359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Спасибо за внимание!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Успехов в работе!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1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4006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Подготовка условий для эффективной работы по формированию социальной перцепции у детей дошкольного возраста.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7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ru-RU" altLang="ru-RU" dirty="0"/>
          </a:p>
          <a:p>
            <a:pPr>
              <a:lnSpc>
                <a:spcPct val="80000"/>
              </a:lnSpc>
            </a:pPr>
            <a:endParaRPr lang="ru-RU" alt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1.Оформление картинной галереи с репродукциями картин, подобранных по жанрам живописи, в которую включены портреты, одиночные и групповые.</a:t>
            </a:r>
            <a:br>
              <a:rPr lang="ru-RU" sz="2400" dirty="0" smtClean="0"/>
            </a:br>
            <a:r>
              <a:rPr lang="ru-RU" sz="2400" dirty="0" smtClean="0"/>
              <a:t>2.Размещение стендов с фотографиями сотрудников детского сада и воспитанников детского сада.</a:t>
            </a:r>
            <a:br>
              <a:rPr lang="ru-RU" sz="2400" dirty="0" smtClean="0"/>
            </a:br>
            <a:r>
              <a:rPr lang="ru-RU" sz="2400" dirty="0" smtClean="0"/>
              <a:t>3.Приобретение плакатов по теме «Строение тела человека».</a:t>
            </a:r>
            <a:br>
              <a:rPr lang="ru-RU" sz="2400" dirty="0" smtClean="0"/>
            </a:br>
            <a:r>
              <a:rPr lang="ru-RU" sz="2400" dirty="0" smtClean="0"/>
              <a:t>4.Оформление альбомов по теме «Наши праздники».    5.Разработка технологии «Создание изображения человека  в аппликации с элементами конструирования, скульптуре и средствами живописи».</a:t>
            </a:r>
            <a:br>
              <a:rPr lang="ru-RU" sz="2400" dirty="0" smtClean="0"/>
            </a:br>
            <a:r>
              <a:rPr lang="ru-RU" sz="2400" dirty="0" smtClean="0"/>
              <a:t>6.Разработка системы работы по формированию социальной перцепции у детей дошкольного возраста.</a:t>
            </a:r>
            <a:br>
              <a:rPr lang="ru-RU" sz="2400" dirty="0" smtClean="0"/>
            </a:br>
            <a:r>
              <a:rPr lang="ru-RU" sz="2400" dirty="0" smtClean="0"/>
              <a:t>7.Составление перспективного плана.</a:t>
            </a:r>
            <a:br>
              <a:rPr lang="ru-RU" sz="2400" dirty="0" smtClean="0"/>
            </a:br>
            <a:r>
              <a:rPr lang="ru-RU" sz="2400" dirty="0" smtClean="0"/>
              <a:t>8.Изготовление дидактического материала в виде мнемотаблиц.          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136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808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СИСТЕМА  РАБОТЫ ПО  ФОРМИРОВАНИЮ  СОЦИАЛЬНОЙ  ПЕРЦЕПЦИИ  У  ДЕТЕЙ  ДОШКОЛЬНОГО  ВОЗРАСТА.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7" name="Содержимое 16" descr="shablon-deti-prevyu-1-600x4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0441" y="3933825"/>
            <a:ext cx="2923118" cy="2192338"/>
          </a:xfrm>
        </p:spPr>
      </p:pic>
    </p:spTree>
    <p:extLst>
      <p:ext uri="{BB962C8B-B14F-4D97-AF65-F5344CB8AC3E}">
        <p14:creationId xmlns:p14="http://schemas.microsoft.com/office/powerpoint/2010/main" xmlns="" val="39587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6984776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846640" cy="17281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Первый этап:                        </a:t>
            </a:r>
            <a:r>
              <a:rPr lang="ru-RU" dirty="0" smtClean="0">
                <a:solidFill>
                  <a:srgbClr val="C00000"/>
                </a:solidFill>
              </a:rPr>
              <a:t>Подготовка  детей  к  восприятию  человека.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6724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1.Игра «У зеркала». </a:t>
            </a:r>
            <a:r>
              <a:rPr lang="ru-RU" sz="2400" dirty="0" smtClean="0">
                <a:solidFill>
                  <a:schemeClr val="tx1"/>
                </a:solidFill>
              </a:rPr>
              <a:t>Дети рассматривают черты своего лица и лиц своих товарищей.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2.Рассматривание фотографий</a:t>
            </a:r>
            <a:r>
              <a:rPr lang="ru-RU" sz="2400" dirty="0" smtClean="0">
                <a:solidFill>
                  <a:schemeClr val="tx1"/>
                </a:solidFill>
              </a:rPr>
              <a:t> детей, сотрудников детского сада, родителей в альбомах, на стендах.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3.Игра «Опиши лицо». </a:t>
            </a:r>
            <a:r>
              <a:rPr lang="ru-RU" sz="2400" dirty="0" smtClean="0">
                <a:solidFill>
                  <a:schemeClr val="tx1"/>
                </a:solidFill>
              </a:rPr>
              <a:t>Дети описывают части лица по мнемотаблицам.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4.Рассматривание и чтение </a:t>
            </a:r>
            <a:r>
              <a:rPr lang="ru-RU" sz="2400" dirty="0" smtClean="0">
                <a:solidFill>
                  <a:schemeClr val="tx1"/>
                </a:solidFill>
              </a:rPr>
              <a:t>детских энциклопедий о человеке.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5.Наблюдения </a:t>
            </a:r>
            <a:r>
              <a:rPr lang="ru-RU" sz="2400" dirty="0" smtClean="0">
                <a:solidFill>
                  <a:schemeClr val="tx1"/>
                </a:solidFill>
              </a:rPr>
              <a:t>друг за другом.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6.Рассматривание плакатов по теме.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2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 </a:t>
            </a:r>
            <a:r>
              <a:rPr lang="ru-RU" smtClean="0"/>
              <a:t>этап :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Знакомство  с  нашими  внешними  помощниками.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71287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442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Desktop\человек-картинки\big_islcollective_worksheets__1________________1429650b6475b12ceb8_05045907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63284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941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Третий  этап: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Знакомство  с  нашими  внутренними  помощниками.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38437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Человеческое тело представляет собой сложнейший биологический механизм. Оно состоит из огромного количества клеток, которые, соединяясь друг с другом, образуют ткани. Группируясь в единое целое, те или иные ткани образуют органы. Учитывая то, что они находятся внутри тела их принято называть внутренними.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2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6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848872" cy="56166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592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Познаём  других и  себя.</vt:lpstr>
      <vt:lpstr>Подготовка условий для эффективной работы по формированию социальной перцепции у детей дошкольного возраста.</vt:lpstr>
      <vt:lpstr>1.Оформление картинной галереи с репродукциями картин, подобранных по жанрам живописи, в которую включены портреты, одиночные и групповые. 2.Размещение стендов с фотографиями сотрудников детского сада и воспитанников детского сада. 3.Приобретение плакатов по теме «Строение тела человека». 4.Оформление альбомов по теме «Наши праздники».    5.Разработка технологии «Создание изображения человека  в аппликации с элементами конструирования, скульптуре и средствами живописи». 6.Разработка системы работы по формированию социальной перцепции у детей дошкольного возраста. 7.Составление перспективного плана. 8.Изготовление дидактического материала в виде мнемотаблиц.                </vt:lpstr>
      <vt:lpstr>СИСТЕМА  РАБОТЫ ПО  ФОРМИРОВАНИЮ  СОЦИАЛЬНОЙ  ПЕРЦЕПЦИИ  У  ДЕТЕЙ  ДОШКОЛЬНОГО  ВОЗРАСТА.</vt:lpstr>
      <vt:lpstr>  Первый этап:                        Подготовка  детей  к  восприятию  человека.</vt:lpstr>
      <vt:lpstr>Второй  этап :                                       Знакомство  с  нашими  внешними  помощниками.</vt:lpstr>
      <vt:lpstr>Слайд 7</vt:lpstr>
      <vt:lpstr>Третий  этап:                                       Знакомство  с  нашими  внутренними  помощниками.</vt:lpstr>
      <vt:lpstr>Слайд 9</vt:lpstr>
      <vt:lpstr>Четвёртый  этап : Художественно-практическая деятельность.</vt:lpstr>
      <vt:lpstr>Рисование:  «Портрет мамы», «Портрет папы», «Дети делают зарядку», «Добрый Дедушка Мороз», «Моя семья», «Солдат на посту», «Наши защитники». Лепка: «Снегурочка», «Смешные человечки», «Дети играют в снежки», «Бравый солдат», «Мы танцуем».  Аппликация: «Петрушка», «Девочка в красивом платье», «Новогодний хоровод», «В здоровом теле- здоровый дух», «Клоун», «Пешеходы  на улицах». Конструирование и ручной труд: «Доктор Айболит» , «Девица-красавица» (из конуса), «Разные человечки» (из конструктора), «Кукла-пеленашка», «Кукла-закрутка», «Моя любимая кукла».</vt:lpstr>
      <vt:lpstr>Пятый этап:                           Составление  речевого  портрета  человека.</vt:lpstr>
      <vt:lpstr>Эффективность  нашей  работы  продемонстрируют рассказы  наших  воспитанников.</vt:lpstr>
      <vt:lpstr>О моей маме. Ваня Белов. 6 лет.</vt:lpstr>
      <vt:lpstr>О моей сестре. Вика Янзытова. 7 лет.</vt:lpstr>
      <vt:lpstr>О моей любимой подружке. Полина Амельченко. 7 лет.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в соответствии с ФГОС</dc:title>
  <dc:creator>US-7</dc:creator>
  <cp:lastModifiedBy>Admin</cp:lastModifiedBy>
  <cp:revision>75</cp:revision>
  <dcterms:created xsi:type="dcterms:W3CDTF">2014-11-04T14:32:47Z</dcterms:created>
  <dcterms:modified xsi:type="dcterms:W3CDTF">2016-02-05T05:16:46Z</dcterms:modified>
</cp:coreProperties>
</file>