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307" r:id="rId10"/>
    <p:sldId id="281" r:id="rId11"/>
    <p:sldId id="291" r:id="rId12"/>
    <p:sldId id="292" r:id="rId13"/>
    <p:sldId id="293" r:id="rId14"/>
    <p:sldId id="295" r:id="rId15"/>
    <p:sldId id="306" r:id="rId16"/>
    <p:sldId id="308" r:id="rId17"/>
    <p:sldId id="29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66"/>
    <a:srgbClr val="66CCFF"/>
    <a:srgbClr val="FF3300"/>
    <a:srgbClr val="33CC33"/>
    <a:srgbClr val="00FF00"/>
    <a:srgbClr val="33CCFF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244B-DF9E-4B4E-A328-9E6DECBB0B4E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AE1B-9CD5-4D26-B589-39F33ECCF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815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244B-DF9E-4B4E-A328-9E6DECBB0B4E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AE1B-9CD5-4D26-B589-39F33ECCF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518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244B-DF9E-4B4E-A328-9E6DECBB0B4E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AE1B-9CD5-4D26-B589-39F33ECCF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418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244B-DF9E-4B4E-A328-9E6DECBB0B4E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AE1B-9CD5-4D26-B589-39F33ECCF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859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244B-DF9E-4B4E-A328-9E6DECBB0B4E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AE1B-9CD5-4D26-B589-39F33ECCF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449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244B-DF9E-4B4E-A328-9E6DECBB0B4E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AE1B-9CD5-4D26-B589-39F33ECCF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360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244B-DF9E-4B4E-A328-9E6DECBB0B4E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AE1B-9CD5-4D26-B589-39F33ECCF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2724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244B-DF9E-4B4E-A328-9E6DECBB0B4E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AE1B-9CD5-4D26-B589-39F33ECCF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934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244B-DF9E-4B4E-A328-9E6DECBB0B4E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AE1B-9CD5-4D26-B589-39F33ECCF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864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244B-DF9E-4B4E-A328-9E6DECBB0B4E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AE1B-9CD5-4D26-B589-39F33ECCF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970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244B-DF9E-4B4E-A328-9E6DECBB0B4E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AE1B-9CD5-4D26-B589-39F33ECCF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405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2244B-DF9E-4B4E-A328-9E6DECBB0B4E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BAE1B-9CD5-4D26-B589-39F33ECCFD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950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547715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sz="6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6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Познаём  других</a:t>
            </a:r>
            <a:br>
              <a:rPr lang="ru-RU" sz="6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sz="6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и  себя.</a:t>
            </a:r>
            <a:endParaRPr lang="ru-RU" sz="6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491880" y="4221088"/>
            <a:ext cx="5472608" cy="263691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ыполнила </a:t>
            </a:r>
            <a:r>
              <a:rPr lang="ru-RU" dirty="0" smtClean="0">
                <a:solidFill>
                  <a:schemeClr val="tx1"/>
                </a:solidFill>
              </a:rPr>
              <a:t>Коновалова Надежда Ивановна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воспитатель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СП- «Детский сад «Берёзка»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ГБОУ  СОШ  «ОЦ» с.Августовка.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31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232247"/>
          </a:xfrm>
        </p:spPr>
        <p:txBody>
          <a:bodyPr>
            <a:normAutofit/>
          </a:bodyPr>
          <a:lstStyle/>
          <a:p>
            <a:r>
              <a:rPr lang="ru-RU" dirty="0" smtClean="0"/>
              <a:t>Четвёртый  этап : </a:t>
            </a:r>
            <a:r>
              <a:rPr lang="ru-RU" dirty="0" smtClean="0">
                <a:solidFill>
                  <a:srgbClr val="C00000"/>
                </a:solidFill>
              </a:rPr>
              <a:t>Художественно-практическая деятельность.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316835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Знакомим детей с элементами пластической анатомии, пропорциями человеческого тела, его возможностями.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Работа по изображению фигуры человека проявляется в различных темах.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00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1043608" y="836712"/>
            <a:ext cx="6872808" cy="504031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Рисование: </a:t>
            </a:r>
            <a:r>
              <a:rPr lang="ru-RU" sz="2400" dirty="0" smtClean="0"/>
              <a:t> «Портрет мамы», «Портрет папы», «Дети делают зарядку», «Добрый Дедушка Мороз», «Моя семья», «Солдат на посту», «Наши защитники».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Лепка: </a:t>
            </a:r>
            <a:r>
              <a:rPr lang="ru-RU" sz="2400" dirty="0" smtClean="0"/>
              <a:t>«Снегурочка», «Смешные человечки», «Дети играют в снежки», «Бравый солдат», «Мы танцуем». 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Аппликация: </a:t>
            </a:r>
            <a:r>
              <a:rPr lang="ru-RU" sz="2400" dirty="0" smtClean="0"/>
              <a:t>«Петрушка», «Девочка в красивом платье», «Новогодний хоровод», «В здоровом теле- здоровый дух», «Клоун», «Пешеходы  на улицах».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</a:rPr>
              <a:t>Конструирование и ручной труд: </a:t>
            </a:r>
            <a:r>
              <a:rPr lang="ru-RU" sz="2400" dirty="0" smtClean="0"/>
              <a:t>«Доктор Айболит» , «Девица-красавица» (из конуса), «Разные человечки» (из конструктора), «Кукла-пеленашка», «Кукла-закрутка», «Моя любимая кукла».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4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Пятый этап:                           </a:t>
            </a:r>
            <a:r>
              <a:rPr lang="ru-RU" dirty="0" smtClean="0">
                <a:solidFill>
                  <a:srgbClr val="C00000"/>
                </a:solidFill>
              </a:rPr>
              <a:t>Составление  речевого  портрета  человека.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316835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1</a:t>
            </a:r>
            <a:r>
              <a:rPr lang="ru-RU" sz="2400" dirty="0" smtClean="0">
                <a:solidFill>
                  <a:srgbClr val="C00000"/>
                </a:solidFill>
              </a:rPr>
              <a:t>.Упражнения на описание лица человека </a:t>
            </a:r>
            <a:r>
              <a:rPr lang="ru-RU" sz="2400" dirty="0" smtClean="0">
                <a:solidFill>
                  <a:schemeClr val="tx1"/>
                </a:solidFill>
              </a:rPr>
              <a:t>(по плану, по образцу, алгоритму).</a:t>
            </a:r>
          </a:p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2.Упражнения  в подборе имён прилагательных, </a:t>
            </a:r>
            <a:r>
              <a:rPr lang="ru-RU" sz="2400" dirty="0" smtClean="0">
                <a:solidFill>
                  <a:schemeClr val="tx1"/>
                </a:solidFill>
              </a:rPr>
              <a:t>обозначающих качества, свойства личности.</a:t>
            </a:r>
          </a:p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3.Практическая деятельность с фотографиями. </a:t>
            </a:r>
            <a:r>
              <a:rPr lang="ru-RU" sz="2400" dirty="0" smtClean="0">
                <a:solidFill>
                  <a:schemeClr val="tx1"/>
                </a:solidFill>
              </a:rPr>
              <a:t>Рассматривая фотографии, дети выделяют цвет, форму глаз, носа, губ, учатся словесно обозначать  эти признаки.</a:t>
            </a:r>
          </a:p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4.Использование мнемотаблиц. </a:t>
            </a:r>
            <a:r>
              <a:rPr lang="ru-RU" sz="2400" dirty="0" smtClean="0">
                <a:solidFill>
                  <a:schemeClr val="tx1"/>
                </a:solidFill>
              </a:rPr>
              <a:t>Схема, предложенная детям, несёт в себе определённую информацию.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3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94421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C00000"/>
                </a:solidFill>
              </a:rPr>
              <a:t>Эффективность  нашей  работы  продемонстрируют рассказы  наших  воспитанников.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7" name="Содержимое 6" descr="shablon-deti-prevyu-2-600x4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852936"/>
            <a:ext cx="4968551" cy="3168352"/>
          </a:xfr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16283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 моей маме.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Ваня Белов. 6 лет.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776864" cy="388843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solidFill>
                  <a:srgbClr val="002060"/>
                </a:solidFill>
              </a:rPr>
              <a:t>Мою маму зовут Аня. Она очень красивая. У неё тёмные волосы. Мама любит делать разные причёски. Глаза у мамы тоже тёмные и почти круглые. Ушки у мамы  небольшие, и она носит серьги. Очень мне нравятся мамины губы, особенно когда она меня целует. Моя мама весёлая, радостная, и лицо у неё такое же. Мы с мамой вместе играем и нам всегда весело.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769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04856" cy="9361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 моей сестре.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Вика Янзытова. 7 лет.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060848"/>
            <a:ext cx="7920880" cy="406531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 меня есть младшая сестра Варюшка.  Я её очень-очень люблю. Она у меня самая лучшая. Мы с ней многим похожи. И глаза у нас коричневые, и волосы не очень тёмные, и серьги любим в ушках носить. Мы вместе любим заниматься физкультурой, потому что знаем, что спорт-здоровье. У Вари очень быстрые ноги, она бегает, даже от меня не отстаёт. Мы любим есть фрукты, овощи, это полезно для сердца и желудка. А ещё делаем гимнастику для пальцев, нас в садике научили.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7056784" cy="136815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 моей любимой подружке.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Полина Амельченко. 7 лет.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420888"/>
            <a:ext cx="7776864" cy="3705275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Мою подружку зовут Вика. Мы с ней одинакового возраста. Вика очень хорошая подружка и красивая девочка. У неё большие открытые глаза, красивые тёмные брови, и ей очень идёт улыбка. Форма лица у неё овальная. Моя подружка  любит  танцевать и рисовать. Нам вместе хорошо!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213009"/>
            <a:ext cx="7035900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Спасибо за внимание!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Успехов в работе!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216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4006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Подготовка условий для эффективной работы по формированию социальной перцепции у детей дошкольного возраста.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17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41277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endParaRPr lang="ru-RU" altLang="ru-RU" dirty="0"/>
          </a:p>
          <a:p>
            <a:pPr>
              <a:lnSpc>
                <a:spcPct val="80000"/>
              </a:lnSpc>
            </a:pPr>
            <a:endParaRPr lang="ru-RU" alt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32859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/>
              <a:t>1.Оформление картинной галереи с репродукциями картин, подобранных по жанрам живописи, в которую включены портреты, одиночные и групповые.</a:t>
            </a:r>
            <a:br>
              <a:rPr lang="ru-RU" sz="2400" dirty="0" smtClean="0"/>
            </a:br>
            <a:r>
              <a:rPr lang="ru-RU" sz="2400" dirty="0" smtClean="0"/>
              <a:t>2.Размещение стендов с фотографиями сотрудников детского сада и воспитанников детского сада.</a:t>
            </a:r>
            <a:br>
              <a:rPr lang="ru-RU" sz="2400" dirty="0" smtClean="0"/>
            </a:br>
            <a:r>
              <a:rPr lang="ru-RU" sz="2400" dirty="0" smtClean="0"/>
              <a:t>3.Приобретение плакатов по теме «Строение тела человека».</a:t>
            </a:r>
            <a:br>
              <a:rPr lang="ru-RU" sz="2400" dirty="0" smtClean="0"/>
            </a:br>
            <a:r>
              <a:rPr lang="ru-RU" sz="2400" dirty="0" smtClean="0"/>
              <a:t>4.Оформление альбомов по теме «Наши праздники».    5.Разработка технологии «Создание изображения человека  в аппликации с элементами конструирования, скульптуре и средствами живописи».</a:t>
            </a:r>
            <a:br>
              <a:rPr lang="ru-RU" sz="2400" dirty="0" smtClean="0"/>
            </a:br>
            <a:r>
              <a:rPr lang="ru-RU" sz="2400" dirty="0" smtClean="0"/>
              <a:t>6.Разработка системы работы по формированию социальной перцепции у детей дошкольного возраста.</a:t>
            </a:r>
            <a:br>
              <a:rPr lang="ru-RU" sz="2400" dirty="0" smtClean="0"/>
            </a:br>
            <a:r>
              <a:rPr lang="ru-RU" sz="2400" dirty="0" smtClean="0"/>
              <a:t>7.Составление перспективного плана.</a:t>
            </a:r>
            <a:br>
              <a:rPr lang="ru-RU" sz="2400" dirty="0" smtClean="0"/>
            </a:br>
            <a:r>
              <a:rPr lang="ru-RU" sz="2400" dirty="0" smtClean="0"/>
              <a:t>8.Изготовление дидактического материала в виде мнемотаблиц.              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51367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80831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СИСТЕМА  РАБОТЫ ПО  ФОРМИРОВАНИЮ  СОЦИАЛЬНОЙ  ПЕРЦЕПЦИИ  У  ДЕТЕЙ  ДОШКОЛЬНОГО  ВОЗРАСТА.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7" name="Содержимое 16" descr="shablon-deti-prevyu-1-600x4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10441" y="3933825"/>
            <a:ext cx="2923118" cy="2192338"/>
          </a:xfrm>
        </p:spPr>
      </p:pic>
    </p:spTree>
    <p:extLst>
      <p:ext uri="{BB962C8B-B14F-4D97-AF65-F5344CB8AC3E}">
        <p14:creationId xmlns:p14="http://schemas.microsoft.com/office/powerpoint/2010/main" xmlns="" val="395873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196752"/>
            <a:ext cx="6984776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altLang="ru-RU" dirty="0" smtClean="0"/>
              <a:t>.</a:t>
            </a:r>
            <a:endParaRPr lang="ru-RU" alt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846640" cy="172819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</a:t>
            </a:r>
            <a:r>
              <a:rPr lang="ru-RU" dirty="0" smtClean="0"/>
              <a:t>Первый этап:                        </a:t>
            </a:r>
            <a:r>
              <a:rPr lang="ru-RU" dirty="0" smtClean="0">
                <a:solidFill>
                  <a:srgbClr val="C00000"/>
                </a:solidFill>
              </a:rPr>
              <a:t>Подготовка  детей  к  восприятию  человека.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67240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1.Игра «У зеркала». </a:t>
            </a:r>
            <a:r>
              <a:rPr lang="ru-RU" sz="2400" dirty="0" smtClean="0">
                <a:solidFill>
                  <a:schemeClr val="tx1"/>
                </a:solidFill>
              </a:rPr>
              <a:t>Дети рассматривают черты своего лица и лиц своих товарищей.</a:t>
            </a:r>
          </a:p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2.Рассматривание фотографий</a:t>
            </a:r>
            <a:r>
              <a:rPr lang="ru-RU" sz="2400" dirty="0" smtClean="0">
                <a:solidFill>
                  <a:schemeClr val="tx1"/>
                </a:solidFill>
              </a:rPr>
              <a:t> детей, сотрудников детского сада, родителей в альбомах, на стендах.</a:t>
            </a:r>
          </a:p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3.Игра «Опиши лицо». </a:t>
            </a:r>
            <a:r>
              <a:rPr lang="ru-RU" sz="2400" dirty="0" smtClean="0">
                <a:solidFill>
                  <a:schemeClr val="tx1"/>
                </a:solidFill>
              </a:rPr>
              <a:t>Дети описывают части лица по мнемотаблицам.</a:t>
            </a:r>
            <a:endParaRPr lang="ru-RU" sz="2400" dirty="0" smtClean="0">
              <a:solidFill>
                <a:srgbClr val="C00000"/>
              </a:solidFill>
            </a:endParaRPr>
          </a:p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4.Рассматривание и чтение </a:t>
            </a:r>
            <a:r>
              <a:rPr lang="ru-RU" sz="2400" dirty="0" smtClean="0">
                <a:solidFill>
                  <a:schemeClr val="tx1"/>
                </a:solidFill>
              </a:rPr>
              <a:t>детских энциклопедий о человеке.</a:t>
            </a:r>
          </a:p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5.Наблюдения </a:t>
            </a:r>
            <a:r>
              <a:rPr lang="ru-RU" sz="2400" dirty="0" smtClean="0">
                <a:solidFill>
                  <a:schemeClr val="tx1"/>
                </a:solidFill>
              </a:rPr>
              <a:t>друг за другом.</a:t>
            </a:r>
          </a:p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6.Рассматривание плакатов по теме.</a:t>
            </a: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20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Второй  </a:t>
            </a:r>
            <a:r>
              <a:rPr lang="ru-RU" smtClean="0"/>
              <a:t>этап :                                       </a:t>
            </a:r>
            <a:r>
              <a:rPr lang="ru-RU" dirty="0" smtClean="0">
                <a:solidFill>
                  <a:srgbClr val="C00000"/>
                </a:solidFill>
              </a:rPr>
              <a:t>Знакомство  с  нашими  внешними  помощниками.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492896"/>
            <a:ext cx="712879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34427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адежда\Desktop\человек-картинки\big_islcollective_worksheets__1________________1429650b6475b12ceb8_05045907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7632848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9410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0162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Третий  этап:                                       </a:t>
            </a:r>
            <a:r>
              <a:rPr lang="ru-RU" dirty="0" smtClean="0">
                <a:solidFill>
                  <a:srgbClr val="C00000"/>
                </a:solidFill>
              </a:rPr>
              <a:t>Знакомство  с  нашими  внутренними  помощниками.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338437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Человеческое тело представляет собой сложнейший биологический механизм. Оно состоит из огромного количества клеток, которые, соединяясь друг с другом, образуют ткани. Группируясь в единое целое, те или иные ткани образуют органы. Учитывая то, что они находятся внутри тела их принято называть внутренними.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32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6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83568" y="692696"/>
            <a:ext cx="7848872" cy="561662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592</Words>
  <Application>Microsoft Office PowerPoint</Application>
  <PresentationFormat>Экран (4:3)</PresentationFormat>
  <Paragraphs>38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Познаём  других и  себя.</vt:lpstr>
      <vt:lpstr>Подготовка условий для эффективной работы по формированию социальной перцепции у детей дошкольного возраста.</vt:lpstr>
      <vt:lpstr>1.Оформление картинной галереи с репродукциями картин, подобранных по жанрам живописи, в которую включены портреты, одиночные и групповые. 2.Размещение стендов с фотографиями сотрудников детского сада и воспитанников детского сада. 3.Приобретение плакатов по теме «Строение тела человека». 4.Оформление альбомов по теме «Наши праздники».    5.Разработка технологии «Создание изображения человека  в аппликации с элементами конструирования, скульптуре и средствами живописи». 6.Разработка системы работы по формированию социальной перцепции у детей дошкольного возраста. 7.Составление перспективного плана. 8.Изготовление дидактического материала в виде мнемотаблиц.                </vt:lpstr>
      <vt:lpstr>СИСТЕМА  РАБОТЫ ПО  ФОРМИРОВАНИЮ  СОЦИАЛЬНОЙ  ПЕРЦЕПЦИИ  У  ДЕТЕЙ  ДОШКОЛЬНОГО  ВОЗРАСТА.</vt:lpstr>
      <vt:lpstr>  Первый этап:                        Подготовка  детей  к  восприятию  человека.</vt:lpstr>
      <vt:lpstr>Второй  этап :                                       Знакомство  с  нашими  внешними  помощниками.</vt:lpstr>
      <vt:lpstr>Слайд 7</vt:lpstr>
      <vt:lpstr>Третий  этап:                                       Знакомство  с  нашими  внутренними  помощниками.</vt:lpstr>
      <vt:lpstr>Слайд 9</vt:lpstr>
      <vt:lpstr>Четвёртый  этап : Художественно-практическая деятельность.</vt:lpstr>
      <vt:lpstr>Рисование:  «Портрет мамы», «Портрет папы», «Дети делают зарядку», «Добрый Дедушка Мороз», «Моя семья», «Солдат на посту», «Наши защитники». Лепка: «Снегурочка», «Смешные человечки», «Дети играют в снежки», «Бравый солдат», «Мы танцуем».  Аппликация: «Петрушка», «Девочка в красивом платье», «Новогодний хоровод», «В здоровом теле- здоровый дух», «Клоун», «Пешеходы  на улицах». Конструирование и ручной труд: «Доктор Айболит» , «Девица-красавица» (из конуса), «Разные человечки» (из конструктора), «Кукла-пеленашка», «Кукла-закрутка», «Моя любимая кукла».</vt:lpstr>
      <vt:lpstr>Пятый этап:                           Составление  речевого  портрета  человека.</vt:lpstr>
      <vt:lpstr>Эффективность  нашей  работы  продемонстрируют рассказы  наших  воспитанников.</vt:lpstr>
      <vt:lpstr>О моей маме. Ваня Белов. 6 лет.</vt:lpstr>
      <vt:lpstr>О моей сестре. Вика Янзытова. 7 лет.</vt:lpstr>
      <vt:lpstr>О моей любимой подружке. Полина Амельченко. 7 лет.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Предметно-развивающая среда в соответствии с ФГОС</dc:title>
  <dc:creator>US-7</dc:creator>
  <cp:lastModifiedBy>Admin</cp:lastModifiedBy>
  <cp:revision>75</cp:revision>
  <dcterms:created xsi:type="dcterms:W3CDTF">2014-11-04T14:32:47Z</dcterms:created>
  <dcterms:modified xsi:type="dcterms:W3CDTF">2016-02-05T05:16:46Z</dcterms:modified>
</cp:coreProperties>
</file>