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59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387424"/>
            <a:ext cx="10153128" cy="741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д/с №7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27687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валеологических представлений у детей младшего дошкольного возраста</a:t>
            </a:r>
            <a:endParaRPr lang="ru-RU" sz="3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422108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Березина И.С.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57332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Балашиха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2016г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7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97" y="0"/>
            <a:ext cx="915529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18" r="5420" b="17826"/>
          <a:stretch/>
        </p:blipFill>
        <p:spPr>
          <a:xfrm>
            <a:off x="1115616" y="1484784"/>
            <a:ext cx="756084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141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1384" cy="6832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01"/>
          <a:stretch/>
        </p:blipFill>
        <p:spPr>
          <a:xfrm>
            <a:off x="1475656" y="1412776"/>
            <a:ext cx="750442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605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1384" cy="6832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63" b="13071"/>
          <a:stretch/>
        </p:blipFill>
        <p:spPr>
          <a:xfrm>
            <a:off x="600036" y="1196752"/>
            <a:ext cx="8284520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955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1384" cy="6832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95" r="9904"/>
          <a:stretch/>
        </p:blipFill>
        <p:spPr>
          <a:xfrm>
            <a:off x="251520" y="1400913"/>
            <a:ext cx="4777040" cy="506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63090"/>
            <a:ext cx="3830024" cy="510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298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1384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0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1384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30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"/>
            <a:ext cx="9144000" cy="6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1412776"/>
            <a:ext cx="748883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родители и воспитатели обеспокоены проблемой здоровья детей. Картина состояния здоровья подрастающего поколения катастрофична. По данным НИИ гигиены и профилактики заболеваний детей к моменту поступления детей в школу лишь 10-15 % детей признаны здоровыми, с нормальным развитием и нормальным уровнем функционального состояния основных систем организма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такой ситуации важным в моей работе является формирование у детей правильного отношения к своему здоровью, формированию у детей навыков здорового образа жизни.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7455" y="476672"/>
            <a:ext cx="509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2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"/>
            <a:ext cx="9144000" cy="6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6328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Валеология - </a:t>
            </a:r>
            <a:r>
              <a:rPr lang="ru-RU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наука о законах формирования человеком своего здоровья через образовательные технологии. Термин "</a:t>
            </a:r>
            <a:r>
              <a:rPr lang="ru-RU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валеология</a:t>
            </a:r>
            <a:r>
              <a:rPr lang="ru-RU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происходит от латинских слов "вале", что означает "быть здоровым" и "логос" - "наука". Таким образом, </a:t>
            </a:r>
            <a:r>
              <a:rPr lang="ru-RU" sz="2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валеология</a:t>
            </a:r>
            <a:r>
              <a:rPr lang="ru-RU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наука о здоровье.</a:t>
            </a:r>
          </a:p>
          <a:p>
            <a:pPr algn="just"/>
            <a:r>
              <a:rPr lang="ru-RU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основных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 валеологии </a:t>
            </a:r>
            <a:r>
              <a:rPr lang="ru-RU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формирование, сохранение и укрепление здоровья, среди которых определяющим считается принцип формирования здоровья.</a:t>
            </a:r>
          </a:p>
          <a:p>
            <a:pPr algn="just"/>
            <a:r>
              <a:rPr lang="ru-RU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Всемирной организации здравоохранения, «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2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состояние полного телесного, душевного и социального благополучия, а не только отсутствие болезней и повреждений».</a:t>
            </a:r>
          </a:p>
        </p:txBody>
      </p:sp>
    </p:spTree>
    <p:extLst>
      <p:ext uri="{BB962C8B-B14F-4D97-AF65-F5344CB8AC3E}">
        <p14:creationId xmlns:p14="http://schemas.microsoft.com/office/powerpoint/2010/main" val="204064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"/>
            <a:ext cx="9144000" cy="6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78488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на здоровый образ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валеологическую культуру человека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Валеологическая культура включает в себя: </a:t>
            </a:r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(семейные традиции здоровья, образ жизни, интерес к здоровью);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культуру телосложения (красота человеческого тела, ее целостность и гармоничность, выразительность движений);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культуру движений (осанка, двигательный опыт, предупреждение заболеваемости).</a:t>
            </a:r>
          </a:p>
        </p:txBody>
      </p:sp>
    </p:spTree>
    <p:extLst>
      <p:ext uri="{BB962C8B-B14F-4D97-AF65-F5344CB8AC3E}">
        <p14:creationId xmlns:p14="http://schemas.microsoft.com/office/powerpoint/2010/main" val="349760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9144000" cy="6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820891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валеологического воспитания </a:t>
            </a:r>
            <a:endParaRPr lang="en-US" sz="2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дошкольном возрасте:</a:t>
            </a:r>
            <a:endParaRPr lang="ru-RU" sz="2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представления о здоровом образе жизни, основам безопасной жизнедеятельности, культуре взаимоотношений;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внешней и внутренней культуры, культуры взаимоотношения полов, эмоционального общения;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практические навыки и умения личной гигиены, занятия спортом;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обходить опасности, не бояться их, бережно относиться к своему здоровью и здоровью близких.</a:t>
            </a:r>
          </a:p>
        </p:txBody>
      </p:sp>
    </p:spTree>
    <p:extLst>
      <p:ext uri="{BB962C8B-B14F-4D97-AF65-F5344CB8AC3E}">
        <p14:creationId xmlns:p14="http://schemas.microsoft.com/office/powerpoint/2010/main" val="1008548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"/>
            <a:ext cx="9144000" cy="6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99592" y="1268760"/>
            <a:ext cx="763284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можно говорить о попытках валеологизации педагогического процесса во многих дошкольных образовательных учреждениях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Валеологизация  образовательного  процесса  </a:t>
            </a:r>
            <a:r>
              <a:rPr lang="ru-RU" sz="3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это  изменение технологии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81979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70" y="-7994"/>
            <a:ext cx="9316589" cy="6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26475" y="243525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225" y="1021845"/>
            <a:ext cx="2952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здоровьесберегающей среды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039522"/>
            <a:ext cx="2265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образовательная деятельность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5174" y="4005064"/>
            <a:ext cx="27641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Образовательная деятельность в режимных моментах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26475" y="2435255"/>
            <a:ext cx="3489741" cy="8497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26998" y="975679"/>
            <a:ext cx="2274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родителями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00760" y="918076"/>
            <a:ext cx="2402549" cy="916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3411" y="928539"/>
            <a:ext cx="2828706" cy="12385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59632" y="4039522"/>
            <a:ext cx="2376264" cy="1189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7931" y="4005064"/>
            <a:ext cx="2944389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226998" y="1834548"/>
            <a:ext cx="649258" cy="600707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2843808" y="2167042"/>
            <a:ext cx="576064" cy="26821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 flipH="1">
            <a:off x="2447764" y="3284984"/>
            <a:ext cx="1620180" cy="75453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364088" y="3284984"/>
            <a:ext cx="1187539" cy="720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341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" y="18000"/>
            <a:ext cx="9144000" cy="6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336197"/>
            <a:ext cx="81009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проводимые в детском саду для укрепления здоровья детей: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личной гигиены.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Закаливающие процедуры: воздушные и солнечные ванны, босохождение,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массажная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дорожка,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температурного и водного режима, проветривание помещений, прогулка,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пальчиковая гимнастики,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точечный массаж.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режима дня.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Витаминизация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(салаты из свежих овощей,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напитки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 и фруктов).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от пыли и микроорганизмов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кварцевой лампой.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двигательной активности.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гимнастика пробуждения,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Оптимальное сочетание занятий и отдыха.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интегрированных занятий по валеологии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8788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"/>
            <a:ext cx="9144000" cy="68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9604" y="90872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форма валеологического образования детей младшего дошкольного возраста – разные виды интегрированных занятий.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«Всегда и везде вечная слава воде!»,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«Вежливость на каждый день»,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мы спим?»,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здоровье?»,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чувства. Мое настроение»,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делать, если у тебя плохое настроение?»,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«Надо, надо умываться…»,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- беседа, дидактические игры, чтение, рисование, и, конечно, физкультурные минутки, минутки здоровья, с элементами различных видов упражнений (дыхательных, массажем, гимнастики для глаз и др.), образных упражнений по карточкам , массажа 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48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579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Березина</dc:creator>
  <cp:lastModifiedBy>f</cp:lastModifiedBy>
  <cp:revision>20</cp:revision>
  <dcterms:created xsi:type="dcterms:W3CDTF">2016-01-31T07:22:55Z</dcterms:created>
  <dcterms:modified xsi:type="dcterms:W3CDTF">2016-01-31T14:31:29Z</dcterms:modified>
</cp:coreProperties>
</file>